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 id="2147483657" r:id="rId2"/>
  </p:sldMasterIdLst>
  <p:notesMasterIdLst>
    <p:notesMasterId r:id="rId18"/>
  </p:notesMasterIdLst>
  <p:sldIdLst>
    <p:sldId id="256" r:id="rId3"/>
    <p:sldId id="257" r:id="rId4"/>
    <p:sldId id="258" r:id="rId5"/>
    <p:sldId id="261" r:id="rId6"/>
    <p:sldId id="262" r:id="rId7"/>
    <p:sldId id="263" r:id="rId8"/>
    <p:sldId id="279" r:id="rId9"/>
    <p:sldId id="280" r:id="rId10"/>
    <p:sldId id="282" r:id="rId11"/>
    <p:sldId id="1001" r:id="rId12"/>
    <p:sldId id="996" r:id="rId13"/>
    <p:sldId id="266" r:id="rId14"/>
    <p:sldId id="267" r:id="rId15"/>
    <p:sldId id="1002" r:id="rId16"/>
    <p:sldId id="995" r:id="rId17"/>
  </p:sldIdLst>
  <p:sldSz cx="9144000" cy="6858000" type="screen4x3"/>
  <p:notesSz cx="7102475" cy="9388475"/>
  <p:embeddedFontLst>
    <p:embeddedFont>
      <p:font typeface="Calibri" panose="020F0502020204030204" pitchFamily="34" charset="0"/>
      <p:regular r:id="rId19"/>
      <p:bold r:id="rId20"/>
      <p:italic r:id="rId21"/>
      <p:boldItalic r:id="rId22"/>
    </p:embeddedFont>
    <p:embeddedFont>
      <p:font typeface="Candara" panose="020E050203030302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 Bau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400"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0"/>
            <a:ext cx="3077739" cy="469424"/>
          </a:xfrm>
          <a:prstGeom prst="rect">
            <a:avLst/>
          </a:prstGeom>
          <a:noFill/>
          <a:ln>
            <a:noFill/>
          </a:ln>
        </p:spPr>
        <p:txBody>
          <a:bodyPr spcFirstLastPara="1" wrap="square" lIns="93450" tIns="46725" rIns="93450" bIns="4672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4" name="Google Shape;4;n"/>
          <p:cNvSpPr txBox="1">
            <a:spLocks noGrp="1"/>
          </p:cNvSpPr>
          <p:nvPr>
            <p:ph type="dt" idx="10"/>
          </p:nvPr>
        </p:nvSpPr>
        <p:spPr>
          <a:xfrm>
            <a:off x="4023095" y="0"/>
            <a:ext cx="3077739" cy="469424"/>
          </a:xfrm>
          <a:prstGeom prst="rect">
            <a:avLst/>
          </a:prstGeom>
          <a:noFill/>
          <a:ln>
            <a:noFill/>
          </a:ln>
        </p:spPr>
        <p:txBody>
          <a:bodyPr spcFirstLastPara="1" wrap="square" lIns="93450" tIns="46725" rIns="93450" bIns="4672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5" name="Google Shape;5;n"/>
          <p:cNvSpPr>
            <a:spLocks noGrp="1" noRot="1" noChangeAspect="1"/>
          </p:cNvSpPr>
          <p:nvPr>
            <p:ph type="sldImg" idx="3"/>
          </p:nvPr>
        </p:nvSpPr>
        <p:spPr>
          <a:xfrm>
            <a:off x="1204913" y="703263"/>
            <a:ext cx="4694237"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9" y="4459526"/>
            <a:ext cx="5681980" cy="4224814"/>
          </a:xfrm>
          <a:prstGeom prst="rect">
            <a:avLst/>
          </a:prstGeom>
          <a:noFill/>
          <a:ln>
            <a:noFill/>
          </a:ln>
        </p:spPr>
        <p:txBody>
          <a:bodyPr spcFirstLastPara="1" wrap="square" lIns="93450" tIns="46725" rIns="93450" bIns="46725" anchor="t" anchorCtr="0">
            <a:norm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8917422"/>
            <a:ext cx="3077739" cy="469424"/>
          </a:xfrm>
          <a:prstGeom prst="rect">
            <a:avLst/>
          </a:prstGeom>
          <a:noFill/>
          <a:ln>
            <a:noFill/>
          </a:ln>
        </p:spPr>
        <p:txBody>
          <a:bodyPr spcFirstLastPara="1" wrap="square" lIns="93450" tIns="46725" rIns="93450" bIns="4672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8" name="Google Shape;8;n"/>
          <p:cNvSpPr txBox="1">
            <a:spLocks noGrp="1"/>
          </p:cNvSpPr>
          <p:nvPr>
            <p:ph type="sldNum" idx="12"/>
          </p:nvPr>
        </p:nvSpPr>
        <p:spPr>
          <a:xfrm>
            <a:off x="4023095" y="8917422"/>
            <a:ext cx="3077739" cy="469424"/>
          </a:xfrm>
          <a:prstGeom prst="rect">
            <a:avLst/>
          </a:prstGeom>
          <a:noFill/>
          <a:ln>
            <a:noFill/>
          </a:ln>
        </p:spPr>
        <p:txBody>
          <a:bodyPr spcFirstLastPara="1" wrap="square" lIns="93450" tIns="46725" rIns="93450" bIns="467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1:notes"/>
          <p:cNvSpPr txBox="1">
            <a:spLocks noGrp="1"/>
          </p:cNvSpPr>
          <p:nvPr>
            <p:ph type="body" idx="1"/>
          </p:nvPr>
        </p:nvSpPr>
        <p:spPr>
          <a:xfrm>
            <a:off x="710249" y="4459526"/>
            <a:ext cx="5681980" cy="4224814"/>
          </a:xfrm>
          <a:prstGeom prst="rect">
            <a:avLst/>
          </a:prstGeom>
        </p:spPr>
        <p:txBody>
          <a:bodyPr spcFirstLastPara="1" wrap="square" lIns="93450" tIns="46725" rIns="93450" bIns="46725" anchor="t" anchorCtr="0">
            <a:normAutofit/>
          </a:bodyPr>
          <a:lstStyle/>
          <a:p>
            <a:pPr marL="0" lvl="0" indent="0" algn="l" rtl="0">
              <a:lnSpc>
                <a:spcPct val="115000"/>
              </a:lnSpc>
              <a:spcBef>
                <a:spcPts val="1200"/>
              </a:spcBef>
              <a:spcAft>
                <a:spcPts val="0"/>
              </a:spcAft>
              <a:buClr>
                <a:schemeClr val="dk1"/>
              </a:buClr>
              <a:buSzPts val="1100"/>
              <a:buFont typeface="Arial"/>
              <a:buNone/>
            </a:pPr>
            <a:r>
              <a:rPr lang="en-US" dirty="0"/>
              <a:t>The USED Assessment Team is in the process of meeting with States that have submitted waivers of assessment requirements.</a:t>
            </a:r>
            <a:endParaRPr dirty="0"/>
          </a:p>
          <a:p>
            <a:pPr marL="0" lvl="0" indent="0" algn="l" rtl="0">
              <a:lnSpc>
                <a:spcPct val="115000"/>
              </a:lnSpc>
              <a:spcBef>
                <a:spcPts val="1200"/>
              </a:spcBef>
              <a:spcAft>
                <a:spcPts val="0"/>
              </a:spcAft>
              <a:buClr>
                <a:schemeClr val="dk1"/>
              </a:buClr>
              <a:buSzPts val="1100"/>
              <a:buFont typeface="Arial"/>
              <a:buNone/>
            </a:pPr>
            <a:r>
              <a:rPr lang="en-US" dirty="0"/>
              <a:t> </a:t>
            </a:r>
            <a:endParaRPr dirty="0"/>
          </a:p>
          <a:p>
            <a:pPr marL="0" lvl="0" indent="0" algn="l" rtl="0">
              <a:lnSpc>
                <a:spcPct val="115000"/>
              </a:lnSpc>
              <a:spcBef>
                <a:spcPts val="1200"/>
              </a:spcBef>
              <a:spcAft>
                <a:spcPts val="0"/>
              </a:spcAft>
              <a:buClr>
                <a:schemeClr val="dk1"/>
              </a:buClr>
              <a:buSzPts val="1100"/>
              <a:buFont typeface="Arial"/>
              <a:buNone/>
            </a:pPr>
            <a:r>
              <a:rPr lang="en-US" dirty="0"/>
              <a:t>We would like to meet with you regarding Montana’s waiver request. The purpose of the meeting is to:</a:t>
            </a:r>
            <a:endParaRPr dirty="0"/>
          </a:p>
          <a:p>
            <a:pPr marL="482600" lvl="0" indent="-298450" algn="l" rtl="0">
              <a:lnSpc>
                <a:spcPct val="115000"/>
              </a:lnSpc>
              <a:spcBef>
                <a:spcPts val="1200"/>
              </a:spcBef>
              <a:spcAft>
                <a:spcPts val="0"/>
              </a:spcAft>
              <a:buClr>
                <a:schemeClr val="dk1"/>
              </a:buClr>
              <a:buSzPts val="1100"/>
              <a:buAutoNum type="arabicPeriod"/>
            </a:pPr>
            <a:r>
              <a:rPr lang="en-US" dirty="0"/>
              <a:t>Inquire (since the release of the guidance on February 22, 2021) if the State has questions about its waiver.</a:t>
            </a:r>
            <a:endParaRPr dirty="0"/>
          </a:p>
          <a:p>
            <a:pPr marL="482600" lvl="0" indent="-298450" algn="l" rtl="0">
              <a:lnSpc>
                <a:spcPct val="115000"/>
              </a:lnSpc>
              <a:spcBef>
                <a:spcPts val="0"/>
              </a:spcBef>
              <a:spcAft>
                <a:spcPts val="0"/>
              </a:spcAft>
              <a:buClr>
                <a:schemeClr val="dk1"/>
              </a:buClr>
              <a:buSzPts val="1100"/>
              <a:buAutoNum type="arabicPeriod"/>
            </a:pPr>
            <a:r>
              <a:rPr lang="en-US" dirty="0"/>
              <a:t>Learn if Montana would like to amend its waiver request to clarify what has been submitted. </a:t>
            </a:r>
            <a:endParaRPr dirty="0"/>
          </a:p>
          <a:p>
            <a:pPr marL="482600" lvl="0" indent="-298450" algn="l" rtl="0">
              <a:lnSpc>
                <a:spcPct val="115000"/>
              </a:lnSpc>
              <a:spcBef>
                <a:spcPts val="0"/>
              </a:spcBef>
              <a:spcAft>
                <a:spcPts val="0"/>
              </a:spcAft>
              <a:buClr>
                <a:schemeClr val="dk1"/>
              </a:buClr>
              <a:buSzPts val="1100"/>
              <a:buAutoNum type="arabicPeriod"/>
            </a:pPr>
            <a:r>
              <a:rPr lang="en-US" dirty="0"/>
              <a:t>Discuss other concerns about Montana’s waiver request.</a:t>
            </a:r>
            <a:endParaRPr dirty="0"/>
          </a:p>
          <a:p>
            <a:pPr marL="0" lvl="0" indent="0" algn="l" rtl="0">
              <a:spcBef>
                <a:spcPts val="1200"/>
              </a:spcBef>
              <a:spcAft>
                <a:spcPts val="0"/>
              </a:spcAft>
              <a:buNone/>
            </a:pPr>
            <a:endParaRPr dirty="0"/>
          </a:p>
        </p:txBody>
      </p:sp>
      <p:sp>
        <p:nvSpPr>
          <p:cNvPr id="72" name="Google Shape;72;p1:notes"/>
          <p:cNvSpPr>
            <a:spLocks noGrp="1" noRot="1" noChangeAspect="1"/>
          </p:cNvSpPr>
          <p:nvPr>
            <p:ph type="sldImg" idx="2"/>
          </p:nvPr>
        </p:nvSpPr>
        <p:spPr>
          <a:xfrm>
            <a:off x="1204913" y="703263"/>
            <a:ext cx="4694237"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txBox="1">
            <a:spLocks noGrp="1"/>
          </p:cNvSpPr>
          <p:nvPr>
            <p:ph type="body" idx="1"/>
          </p:nvPr>
        </p:nvSpPr>
        <p:spPr>
          <a:xfrm>
            <a:off x="710249" y="4459526"/>
            <a:ext cx="5681980" cy="4224814"/>
          </a:xfrm>
          <a:prstGeom prst="rect">
            <a:avLst/>
          </a:prstGeom>
        </p:spPr>
        <p:txBody>
          <a:bodyPr spcFirstLastPara="1" wrap="square" lIns="93450" tIns="46725" rIns="93450" bIns="46725" anchor="t" anchorCtr="0">
            <a:normAutofit/>
          </a:bodyPr>
          <a:lstStyle/>
          <a:p>
            <a:pPr marL="0" lvl="0" indent="0" algn="l" rtl="0">
              <a:spcBef>
                <a:spcPts val="360"/>
              </a:spcBef>
              <a:spcAft>
                <a:spcPts val="0"/>
              </a:spcAft>
              <a:buNone/>
            </a:pPr>
            <a:endParaRPr dirty="0"/>
          </a:p>
        </p:txBody>
      </p:sp>
      <p:sp>
        <p:nvSpPr>
          <p:cNvPr id="80" name="Google Shape;80;p4:notes"/>
          <p:cNvSpPr>
            <a:spLocks noGrp="1" noRot="1" noChangeAspect="1"/>
          </p:cNvSpPr>
          <p:nvPr>
            <p:ph type="sldImg" idx="2"/>
          </p:nvPr>
        </p:nvSpPr>
        <p:spPr>
          <a:xfrm>
            <a:off x="1204913" y="703263"/>
            <a:ext cx="4694237"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c4b3caaac1_1_14:notes"/>
          <p:cNvSpPr txBox="1">
            <a:spLocks noGrp="1"/>
          </p:cNvSpPr>
          <p:nvPr>
            <p:ph type="body" idx="1"/>
          </p:nvPr>
        </p:nvSpPr>
        <p:spPr>
          <a:xfrm>
            <a:off x="710249" y="4459526"/>
            <a:ext cx="5682000" cy="4224900"/>
          </a:xfrm>
          <a:prstGeom prst="rect">
            <a:avLst/>
          </a:prstGeom>
        </p:spPr>
        <p:txBody>
          <a:bodyPr spcFirstLastPara="1" wrap="square" lIns="93450" tIns="46725" rIns="93450" bIns="46725" anchor="t" anchorCtr="0">
            <a:normAutofit/>
          </a:bodyPr>
          <a:lstStyle/>
          <a:p>
            <a:pPr marL="0" lvl="0" indent="0" algn="l" rtl="0">
              <a:spcBef>
                <a:spcPts val="360"/>
              </a:spcBef>
              <a:spcAft>
                <a:spcPts val="0"/>
              </a:spcAft>
              <a:buNone/>
            </a:pPr>
            <a:endParaRPr dirty="0"/>
          </a:p>
        </p:txBody>
      </p:sp>
      <p:sp>
        <p:nvSpPr>
          <p:cNvPr id="87" name="Google Shape;87;gc4b3caaac1_1_14:notes"/>
          <p:cNvSpPr>
            <a:spLocks noGrp="1" noRot="1" noChangeAspect="1"/>
          </p:cNvSpPr>
          <p:nvPr>
            <p:ph type="sldImg" idx="2"/>
          </p:nvPr>
        </p:nvSpPr>
        <p:spPr>
          <a:xfrm>
            <a:off x="1204913" y="703263"/>
            <a:ext cx="4694237"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a:spLocks noGrp="1" noRot="1" noChangeAspect="1"/>
          </p:cNvSpPr>
          <p:nvPr>
            <p:ph type="sldImg" idx="2"/>
          </p:nvPr>
        </p:nvSpPr>
        <p:spPr>
          <a:xfrm>
            <a:off x="1204913" y="703263"/>
            <a:ext cx="4694237"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6:notes"/>
          <p:cNvSpPr txBox="1">
            <a:spLocks noGrp="1"/>
          </p:cNvSpPr>
          <p:nvPr>
            <p:ph type="body" idx="1"/>
          </p:nvPr>
        </p:nvSpPr>
        <p:spPr>
          <a:xfrm>
            <a:off x="710249" y="4459526"/>
            <a:ext cx="5681980" cy="4224814"/>
          </a:xfrm>
          <a:prstGeom prst="rect">
            <a:avLst/>
          </a:prstGeom>
          <a:noFill/>
          <a:ln>
            <a:noFill/>
          </a:ln>
        </p:spPr>
        <p:txBody>
          <a:bodyPr spcFirstLastPara="1" wrap="square" lIns="93450" tIns="46725" rIns="93450" bIns="46725" anchor="t" anchorCtr="0">
            <a:normAutofit/>
          </a:bodyPr>
          <a:lstStyle/>
          <a:p>
            <a:pPr marL="0" lvl="0" indent="0" algn="l" rtl="0">
              <a:spcBef>
                <a:spcPts val="0"/>
              </a:spcBef>
              <a:spcAft>
                <a:spcPts val="0"/>
              </a:spcAft>
              <a:buNone/>
            </a:pPr>
            <a:endParaRPr dirty="0"/>
          </a:p>
        </p:txBody>
      </p:sp>
      <p:sp>
        <p:nvSpPr>
          <p:cNvPr id="109" name="Google Shape;109;p6:notes"/>
          <p:cNvSpPr txBox="1">
            <a:spLocks noGrp="1"/>
          </p:cNvSpPr>
          <p:nvPr>
            <p:ph type="dt" idx="10"/>
          </p:nvPr>
        </p:nvSpPr>
        <p:spPr>
          <a:xfrm>
            <a:off x="4023095" y="0"/>
            <a:ext cx="3077739" cy="469424"/>
          </a:xfrm>
          <a:prstGeom prst="rect">
            <a:avLst/>
          </a:prstGeom>
          <a:noFill/>
          <a:ln>
            <a:noFill/>
          </a:ln>
        </p:spPr>
        <p:txBody>
          <a:bodyPr spcFirstLastPara="1" wrap="square" lIns="93450" tIns="46725" rIns="93450" bIns="46725" anchor="t" anchorCtr="0">
            <a:noAutofit/>
          </a:bodyPr>
          <a:lstStyle/>
          <a:p>
            <a:pPr marL="0" lvl="0" indent="0" algn="r" rtl="0">
              <a:spcBef>
                <a:spcPts val="0"/>
              </a:spcBef>
              <a:spcAft>
                <a:spcPts val="0"/>
              </a:spcAft>
              <a:buNone/>
            </a:pPr>
            <a:r>
              <a:rPr lang="en-US" dirty="0"/>
              <a:t>3/3/2021</a:t>
            </a:r>
            <a:endParaRPr dirty="0"/>
          </a:p>
        </p:txBody>
      </p:sp>
      <p:sp>
        <p:nvSpPr>
          <p:cNvPr id="110" name="Google Shape;110;p6:notes"/>
          <p:cNvSpPr txBox="1">
            <a:spLocks noGrp="1"/>
          </p:cNvSpPr>
          <p:nvPr>
            <p:ph type="sldNum" idx="12"/>
          </p:nvPr>
        </p:nvSpPr>
        <p:spPr>
          <a:xfrm>
            <a:off x="4023095" y="8917422"/>
            <a:ext cx="3077739" cy="469424"/>
          </a:xfrm>
          <a:prstGeom prst="rect">
            <a:avLst/>
          </a:prstGeom>
          <a:noFill/>
          <a:ln>
            <a:noFill/>
          </a:ln>
        </p:spPr>
        <p:txBody>
          <a:bodyPr spcFirstLastPara="1" wrap="square" lIns="93450" tIns="46725" rIns="93450" bIns="46725" anchor="b" anchorCtr="0">
            <a:noAutofit/>
          </a:bodyPr>
          <a:lstStyle/>
          <a:p>
            <a:pPr marL="0" lvl="0" indent="0" algn="r" rtl="0">
              <a:spcBef>
                <a:spcPts val="0"/>
              </a:spcBef>
              <a:spcAft>
                <a:spcPts val="0"/>
              </a:spcAft>
              <a:buNone/>
            </a:pPr>
            <a:fld id="{00000000-1234-1234-1234-123412341234}" type="slidenum">
              <a:rPr lang="en-US"/>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7:notes"/>
          <p:cNvSpPr>
            <a:spLocks noGrp="1" noRot="1" noChangeAspect="1"/>
          </p:cNvSpPr>
          <p:nvPr>
            <p:ph type="sldImg" idx="2"/>
          </p:nvPr>
        </p:nvSpPr>
        <p:spPr>
          <a:xfrm>
            <a:off x="1204913" y="703263"/>
            <a:ext cx="4694237"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7:notes"/>
          <p:cNvSpPr txBox="1">
            <a:spLocks noGrp="1"/>
          </p:cNvSpPr>
          <p:nvPr>
            <p:ph type="body" idx="1"/>
          </p:nvPr>
        </p:nvSpPr>
        <p:spPr>
          <a:xfrm>
            <a:off x="710249" y="4459526"/>
            <a:ext cx="5681980" cy="4224814"/>
          </a:xfrm>
          <a:prstGeom prst="rect">
            <a:avLst/>
          </a:prstGeom>
          <a:noFill/>
          <a:ln>
            <a:noFill/>
          </a:ln>
        </p:spPr>
        <p:txBody>
          <a:bodyPr spcFirstLastPara="1" wrap="square" lIns="93450" tIns="46725" rIns="93450" bIns="46725" anchor="t" anchorCtr="0">
            <a:norm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 </a:t>
            </a:r>
            <a:endParaRPr dirty="0"/>
          </a:p>
        </p:txBody>
      </p:sp>
      <p:sp>
        <p:nvSpPr>
          <p:cNvPr id="119" name="Google Shape;119;p7:notes"/>
          <p:cNvSpPr txBox="1">
            <a:spLocks noGrp="1"/>
          </p:cNvSpPr>
          <p:nvPr>
            <p:ph type="dt" idx="10"/>
          </p:nvPr>
        </p:nvSpPr>
        <p:spPr>
          <a:xfrm>
            <a:off x="4023095" y="0"/>
            <a:ext cx="3077739" cy="469424"/>
          </a:xfrm>
          <a:prstGeom prst="rect">
            <a:avLst/>
          </a:prstGeom>
          <a:noFill/>
          <a:ln>
            <a:noFill/>
          </a:ln>
        </p:spPr>
        <p:txBody>
          <a:bodyPr spcFirstLastPara="1" wrap="square" lIns="93450" tIns="46725" rIns="93450" bIns="46725" anchor="t" anchorCtr="0">
            <a:noAutofit/>
          </a:bodyPr>
          <a:lstStyle/>
          <a:p>
            <a:pPr marL="0" lvl="0" indent="0" algn="r" rtl="0">
              <a:spcBef>
                <a:spcPts val="0"/>
              </a:spcBef>
              <a:spcAft>
                <a:spcPts val="0"/>
              </a:spcAft>
              <a:buNone/>
            </a:pPr>
            <a:r>
              <a:rPr lang="en-US" dirty="0"/>
              <a:t>3/3/2021</a:t>
            </a:r>
            <a:endParaRPr dirty="0"/>
          </a:p>
        </p:txBody>
      </p:sp>
      <p:sp>
        <p:nvSpPr>
          <p:cNvPr id="120" name="Google Shape;120;p7:notes"/>
          <p:cNvSpPr txBox="1">
            <a:spLocks noGrp="1"/>
          </p:cNvSpPr>
          <p:nvPr>
            <p:ph type="sldNum" idx="12"/>
          </p:nvPr>
        </p:nvSpPr>
        <p:spPr>
          <a:xfrm>
            <a:off x="4023095" y="8917422"/>
            <a:ext cx="3077739" cy="469424"/>
          </a:xfrm>
          <a:prstGeom prst="rect">
            <a:avLst/>
          </a:prstGeom>
          <a:noFill/>
          <a:ln>
            <a:noFill/>
          </a:ln>
        </p:spPr>
        <p:txBody>
          <a:bodyPr spcFirstLastPara="1" wrap="square" lIns="93450" tIns="46725" rIns="93450" bIns="46725" anchor="b" anchorCtr="0">
            <a:noAutofit/>
          </a:bodyPr>
          <a:lstStyle/>
          <a:p>
            <a:pPr marL="0" lvl="0" indent="0" algn="r" rtl="0">
              <a:spcBef>
                <a:spcPts val="0"/>
              </a:spcBef>
              <a:spcAft>
                <a:spcPts val="0"/>
              </a:spcAft>
              <a:buNone/>
            </a:pPr>
            <a:fld id="{00000000-1234-1234-1234-123412341234}" type="slidenum">
              <a:rPr lang="en-US"/>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a:spLocks noGrp="1" noRot="1" noChangeAspect="1"/>
          </p:cNvSpPr>
          <p:nvPr>
            <p:ph type="sldImg" idx="2"/>
          </p:nvPr>
        </p:nvSpPr>
        <p:spPr>
          <a:xfrm>
            <a:off x="1204913" y="703263"/>
            <a:ext cx="4694237"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8:notes"/>
          <p:cNvSpPr txBox="1">
            <a:spLocks noGrp="1"/>
          </p:cNvSpPr>
          <p:nvPr>
            <p:ph type="body" idx="1"/>
          </p:nvPr>
        </p:nvSpPr>
        <p:spPr>
          <a:xfrm>
            <a:off x="710249" y="4459526"/>
            <a:ext cx="5681980" cy="4224814"/>
          </a:xfrm>
          <a:prstGeom prst="rect">
            <a:avLst/>
          </a:prstGeom>
          <a:noFill/>
          <a:ln>
            <a:noFill/>
          </a:ln>
        </p:spPr>
        <p:txBody>
          <a:bodyPr spcFirstLastPara="1" wrap="square" lIns="93450" tIns="46725" rIns="93450" bIns="46725" anchor="t" anchorCtr="0">
            <a:normAutofit/>
          </a:bodyPr>
          <a:lstStyle/>
          <a:p>
            <a:pPr marL="0" lvl="0" indent="0" algn="l" rtl="0">
              <a:spcBef>
                <a:spcPts val="0"/>
              </a:spcBef>
              <a:spcAft>
                <a:spcPts val="0"/>
              </a:spcAft>
              <a:buNone/>
            </a:pPr>
            <a:endParaRPr dirty="0"/>
          </a:p>
        </p:txBody>
      </p:sp>
      <p:sp>
        <p:nvSpPr>
          <p:cNvPr id="128" name="Google Shape;128;p8:notes"/>
          <p:cNvSpPr txBox="1">
            <a:spLocks noGrp="1"/>
          </p:cNvSpPr>
          <p:nvPr>
            <p:ph type="sldNum" idx="12"/>
          </p:nvPr>
        </p:nvSpPr>
        <p:spPr>
          <a:xfrm>
            <a:off x="4023095" y="8917422"/>
            <a:ext cx="3077739" cy="469424"/>
          </a:xfrm>
          <a:prstGeom prst="rect">
            <a:avLst/>
          </a:prstGeom>
          <a:noFill/>
          <a:ln>
            <a:noFill/>
          </a:ln>
        </p:spPr>
        <p:txBody>
          <a:bodyPr spcFirstLastPara="1" wrap="square" lIns="93450" tIns="46725" rIns="93450" bIns="46725" anchor="b" anchorCtr="0">
            <a:noAutofit/>
          </a:bodyPr>
          <a:lstStyle/>
          <a:p>
            <a:pPr marL="0" lvl="0" indent="0" algn="r" rtl="0">
              <a:spcBef>
                <a:spcPts val="0"/>
              </a:spcBef>
              <a:spcAft>
                <a:spcPts val="0"/>
              </a:spcAft>
              <a:buNone/>
            </a:pPr>
            <a:fld id="{00000000-1234-1234-1234-123412341234}" type="slidenum">
              <a:rPr lang="en-US"/>
              <a:t>6</a:t>
            </a:fld>
            <a:endParaRPr dirty="0"/>
          </a:p>
        </p:txBody>
      </p:sp>
      <p:sp>
        <p:nvSpPr>
          <p:cNvPr id="129" name="Google Shape;129;p8:notes"/>
          <p:cNvSpPr txBox="1">
            <a:spLocks noGrp="1"/>
          </p:cNvSpPr>
          <p:nvPr>
            <p:ph type="dt" idx="10"/>
          </p:nvPr>
        </p:nvSpPr>
        <p:spPr>
          <a:xfrm>
            <a:off x="4023095" y="0"/>
            <a:ext cx="3077739" cy="469424"/>
          </a:xfrm>
          <a:prstGeom prst="rect">
            <a:avLst/>
          </a:prstGeom>
          <a:noFill/>
          <a:ln>
            <a:noFill/>
          </a:ln>
        </p:spPr>
        <p:txBody>
          <a:bodyPr spcFirstLastPara="1" wrap="square" lIns="93450" tIns="46725" rIns="93450" bIns="46725" anchor="t" anchorCtr="0">
            <a:noAutofit/>
          </a:bodyPr>
          <a:lstStyle/>
          <a:p>
            <a:pPr marL="0" lvl="0" indent="0" algn="r" rtl="0">
              <a:spcBef>
                <a:spcPts val="0"/>
              </a:spcBef>
              <a:spcAft>
                <a:spcPts val="0"/>
              </a:spcAft>
              <a:buNone/>
            </a:pPr>
            <a:r>
              <a:rPr lang="en-US" dirty="0"/>
              <a:t>3/3/2021</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notes"/>
          <p:cNvSpPr>
            <a:spLocks noGrp="1" noRot="1" noChangeAspect="1"/>
          </p:cNvSpPr>
          <p:nvPr>
            <p:ph type="sldImg" idx="2"/>
          </p:nvPr>
        </p:nvSpPr>
        <p:spPr>
          <a:xfrm>
            <a:off x="1204913" y="703263"/>
            <a:ext cx="4694237"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1:notes"/>
          <p:cNvSpPr txBox="1">
            <a:spLocks noGrp="1"/>
          </p:cNvSpPr>
          <p:nvPr>
            <p:ph type="body" idx="1"/>
          </p:nvPr>
        </p:nvSpPr>
        <p:spPr>
          <a:xfrm>
            <a:off x="710249" y="4459526"/>
            <a:ext cx="5681980" cy="4224814"/>
          </a:xfrm>
          <a:prstGeom prst="rect">
            <a:avLst/>
          </a:prstGeom>
          <a:noFill/>
          <a:ln>
            <a:noFill/>
          </a:ln>
        </p:spPr>
        <p:txBody>
          <a:bodyPr spcFirstLastPara="1" wrap="square" lIns="93450" tIns="46725" rIns="93450" bIns="46725" anchor="t" anchorCtr="0">
            <a:normAutofit/>
          </a:bodyPr>
          <a:lstStyle/>
          <a:p>
            <a:pPr marL="0" lvl="0" indent="0" algn="l" rtl="0">
              <a:spcBef>
                <a:spcPts val="306"/>
              </a:spcBef>
              <a:spcAft>
                <a:spcPts val="0"/>
              </a:spcAft>
              <a:buNone/>
            </a:pPr>
            <a:endParaRPr dirty="0"/>
          </a:p>
        </p:txBody>
      </p:sp>
      <p:sp>
        <p:nvSpPr>
          <p:cNvPr id="154" name="Google Shape;154;p11:notes"/>
          <p:cNvSpPr txBox="1">
            <a:spLocks noGrp="1"/>
          </p:cNvSpPr>
          <p:nvPr>
            <p:ph type="sldNum" idx="12"/>
          </p:nvPr>
        </p:nvSpPr>
        <p:spPr>
          <a:xfrm>
            <a:off x="4023095" y="8917422"/>
            <a:ext cx="3077739" cy="469424"/>
          </a:xfrm>
          <a:prstGeom prst="rect">
            <a:avLst/>
          </a:prstGeom>
          <a:noFill/>
          <a:ln>
            <a:noFill/>
          </a:ln>
        </p:spPr>
        <p:txBody>
          <a:bodyPr spcFirstLastPara="1" wrap="square" lIns="93450" tIns="46725" rIns="93450" bIns="46725" anchor="b" anchorCtr="0">
            <a:noAutofit/>
          </a:bodyPr>
          <a:lstStyle/>
          <a:p>
            <a:pPr marL="0" lvl="0" indent="0" algn="r" rtl="0">
              <a:spcBef>
                <a:spcPts val="0"/>
              </a:spcBef>
              <a:spcAft>
                <a:spcPts val="0"/>
              </a:spcAft>
              <a:buNone/>
            </a:pPr>
            <a:fld id="{00000000-1234-1234-1234-123412341234}" type="slidenum">
              <a:rPr lang="en-US"/>
              <a:t>12</a:t>
            </a:fld>
            <a:endParaRPr dirty="0"/>
          </a:p>
        </p:txBody>
      </p:sp>
      <p:sp>
        <p:nvSpPr>
          <p:cNvPr id="155" name="Google Shape;155;p11:notes"/>
          <p:cNvSpPr txBox="1">
            <a:spLocks noGrp="1"/>
          </p:cNvSpPr>
          <p:nvPr>
            <p:ph type="dt" idx="10"/>
          </p:nvPr>
        </p:nvSpPr>
        <p:spPr>
          <a:xfrm>
            <a:off x="4023095" y="0"/>
            <a:ext cx="3077739" cy="469424"/>
          </a:xfrm>
          <a:prstGeom prst="rect">
            <a:avLst/>
          </a:prstGeom>
          <a:noFill/>
          <a:ln>
            <a:noFill/>
          </a:ln>
        </p:spPr>
        <p:txBody>
          <a:bodyPr spcFirstLastPara="1" wrap="square" lIns="93450" tIns="46725" rIns="93450" bIns="46725" anchor="t" anchorCtr="0">
            <a:noAutofit/>
          </a:bodyPr>
          <a:lstStyle/>
          <a:p>
            <a:pPr marL="0" lvl="0" indent="0" algn="r" rtl="0">
              <a:spcBef>
                <a:spcPts val="0"/>
              </a:spcBef>
              <a:spcAft>
                <a:spcPts val="0"/>
              </a:spcAft>
              <a:buNone/>
            </a:pPr>
            <a:r>
              <a:rPr lang="en-US" dirty="0"/>
              <a:t>3/3/2021</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txBox="1">
            <a:spLocks noGrp="1"/>
          </p:cNvSpPr>
          <p:nvPr>
            <p:ph type="body" idx="1"/>
          </p:nvPr>
        </p:nvSpPr>
        <p:spPr>
          <a:xfrm>
            <a:off x="710249" y="4459526"/>
            <a:ext cx="5681980" cy="4224814"/>
          </a:xfrm>
          <a:prstGeom prst="rect">
            <a:avLst/>
          </a:prstGeom>
        </p:spPr>
        <p:txBody>
          <a:bodyPr spcFirstLastPara="1" wrap="square" lIns="93450" tIns="46725" rIns="93450" bIns="46725" anchor="t" anchorCtr="0">
            <a:normAutofit/>
          </a:bodyPr>
          <a:lstStyle/>
          <a:p>
            <a:pPr marL="0" lvl="0" indent="0" algn="l" rtl="0">
              <a:spcBef>
                <a:spcPts val="360"/>
              </a:spcBef>
              <a:spcAft>
                <a:spcPts val="0"/>
              </a:spcAft>
              <a:buNone/>
            </a:pPr>
            <a:endParaRPr dirty="0"/>
          </a:p>
        </p:txBody>
      </p:sp>
      <p:sp>
        <p:nvSpPr>
          <p:cNvPr id="184" name="Google Shape;184;p12:notes"/>
          <p:cNvSpPr>
            <a:spLocks noGrp="1" noRot="1" noChangeAspect="1"/>
          </p:cNvSpPr>
          <p:nvPr>
            <p:ph type="sldImg" idx="2"/>
          </p:nvPr>
        </p:nvSpPr>
        <p:spPr>
          <a:xfrm>
            <a:off x="1204913" y="703263"/>
            <a:ext cx="4694237"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amcgrath@mt.gov"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2"/>
          <p:cNvSpPr txBox="1">
            <a:spLocks noGrp="1"/>
          </p:cNvSpPr>
          <p:nvPr>
            <p:ph type="subTitle" idx="1"/>
          </p:nvPr>
        </p:nvSpPr>
        <p:spPr>
          <a:xfrm>
            <a:off x="457200" y="5557652"/>
            <a:ext cx="8229599" cy="698685"/>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None/>
              <a:defRPr sz="2400">
                <a:solidFill>
                  <a:schemeClr val="dk1"/>
                </a:solidFill>
                <a:latin typeface="Candara"/>
                <a:ea typeface="Candara"/>
                <a:cs typeface="Candara"/>
                <a:sym typeface="Candara"/>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7" name="Google Shape;17;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8" name="Google Shape;18;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2"/>
          <p:cNvSpPr txBox="1">
            <a:spLocks noGrp="1"/>
          </p:cNvSpPr>
          <p:nvPr>
            <p:ph type="sldNum" idx="12"/>
          </p:nvPr>
        </p:nvSpPr>
        <p:spPr>
          <a:xfrm>
            <a:off x="7010400" y="6469690"/>
            <a:ext cx="21336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800" b="0" i="0" u="none" strike="noStrike" cap="none">
                <a:solidFill>
                  <a:schemeClr val="dk1"/>
                </a:solidFill>
                <a:latin typeface="Arial"/>
                <a:ea typeface="Arial"/>
                <a:cs typeface="Arial"/>
                <a:sym typeface="Arial"/>
              </a:defRPr>
            </a:lvl1pPr>
            <a:lvl2pPr marL="0" lvl="1" indent="0" algn="r">
              <a:spcBef>
                <a:spcPts val="0"/>
              </a:spcBef>
              <a:spcAft>
                <a:spcPts val="0"/>
              </a:spcAft>
              <a:buNone/>
              <a:defRPr sz="1800" b="0" i="0" u="none" strike="noStrike" cap="none">
                <a:solidFill>
                  <a:schemeClr val="dk1"/>
                </a:solidFill>
                <a:latin typeface="Arial"/>
                <a:ea typeface="Arial"/>
                <a:cs typeface="Arial"/>
                <a:sym typeface="Arial"/>
              </a:defRPr>
            </a:lvl2pPr>
            <a:lvl3pPr marL="0" lvl="2" indent="0" algn="r">
              <a:spcBef>
                <a:spcPts val="0"/>
              </a:spcBef>
              <a:spcAft>
                <a:spcPts val="0"/>
              </a:spcAft>
              <a:buNone/>
              <a:defRPr sz="1800" b="0" i="0" u="none" strike="noStrike" cap="none">
                <a:solidFill>
                  <a:schemeClr val="dk1"/>
                </a:solidFill>
                <a:latin typeface="Arial"/>
                <a:ea typeface="Arial"/>
                <a:cs typeface="Arial"/>
                <a:sym typeface="Arial"/>
              </a:defRPr>
            </a:lvl3pPr>
            <a:lvl4pPr marL="0" lvl="3" indent="0" algn="r">
              <a:spcBef>
                <a:spcPts val="0"/>
              </a:spcBef>
              <a:spcAft>
                <a:spcPts val="0"/>
              </a:spcAft>
              <a:buNone/>
              <a:defRPr sz="1800" b="0" i="0" u="none" strike="noStrike" cap="none">
                <a:solidFill>
                  <a:schemeClr val="dk1"/>
                </a:solidFill>
                <a:latin typeface="Arial"/>
                <a:ea typeface="Arial"/>
                <a:cs typeface="Arial"/>
                <a:sym typeface="Arial"/>
              </a:defRPr>
            </a:lvl4pPr>
            <a:lvl5pPr marL="0" lvl="4" indent="0" algn="r">
              <a:spcBef>
                <a:spcPts val="0"/>
              </a:spcBef>
              <a:spcAft>
                <a:spcPts val="0"/>
              </a:spcAft>
              <a:buNone/>
              <a:defRPr sz="1800" b="0" i="0" u="none" strike="noStrike" cap="none">
                <a:solidFill>
                  <a:schemeClr val="dk1"/>
                </a:solidFill>
                <a:latin typeface="Arial"/>
                <a:ea typeface="Arial"/>
                <a:cs typeface="Arial"/>
                <a:sym typeface="Arial"/>
              </a:defRPr>
            </a:lvl5pPr>
            <a:lvl6pPr marL="0" lvl="5" indent="0" algn="r">
              <a:spcBef>
                <a:spcPts val="0"/>
              </a:spcBef>
              <a:spcAft>
                <a:spcPts val="0"/>
              </a:spcAft>
              <a:buNone/>
              <a:defRPr sz="1800" b="0" i="0" u="none" strike="noStrike" cap="none">
                <a:solidFill>
                  <a:schemeClr val="dk1"/>
                </a:solidFill>
                <a:latin typeface="Arial"/>
                <a:ea typeface="Arial"/>
                <a:cs typeface="Arial"/>
                <a:sym typeface="Arial"/>
              </a:defRPr>
            </a:lvl6pPr>
            <a:lvl7pPr marL="0" lvl="6" indent="0" algn="r">
              <a:spcBef>
                <a:spcPts val="0"/>
              </a:spcBef>
              <a:spcAft>
                <a:spcPts val="0"/>
              </a:spcAft>
              <a:buNone/>
              <a:defRPr sz="1800" b="0" i="0" u="none" strike="noStrike" cap="none">
                <a:solidFill>
                  <a:schemeClr val="dk1"/>
                </a:solidFill>
                <a:latin typeface="Arial"/>
                <a:ea typeface="Arial"/>
                <a:cs typeface="Arial"/>
                <a:sym typeface="Arial"/>
              </a:defRPr>
            </a:lvl7pPr>
            <a:lvl8pPr marL="0" lvl="7" indent="0" algn="r">
              <a:spcBef>
                <a:spcPts val="0"/>
              </a:spcBef>
              <a:spcAft>
                <a:spcPts val="0"/>
              </a:spcAft>
              <a:buNone/>
              <a:defRPr sz="1800" b="0" i="0" u="none" strike="noStrike" cap="none">
                <a:solidFill>
                  <a:schemeClr val="dk1"/>
                </a:solidFill>
                <a:latin typeface="Arial"/>
                <a:ea typeface="Arial"/>
                <a:cs typeface="Arial"/>
                <a:sym typeface="Arial"/>
              </a:defRPr>
            </a:lvl8pPr>
            <a:lvl9pPr marL="0" lvl="8" indent="0" algn="r">
              <a:spcBef>
                <a:spcPts val="0"/>
              </a:spcBef>
              <a:spcAft>
                <a:spcPts val="0"/>
              </a:spcAft>
              <a:buNone/>
              <a:defRPr sz="1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20" name="Google Shape;20;p2"/>
          <p:cNvSpPr/>
          <p:nvPr/>
        </p:nvSpPr>
        <p:spPr>
          <a:xfrm>
            <a:off x="0" y="2672184"/>
            <a:ext cx="9144000" cy="2332141"/>
          </a:xfrm>
          <a:prstGeom prst="rect">
            <a:avLst/>
          </a:prstGeom>
          <a:solidFill>
            <a:srgbClr val="58585A"/>
          </a:solidFill>
          <a:ln w="9525" cap="flat" cmpd="sng">
            <a:solidFill>
              <a:srgbClr val="D7D7D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1" name="Google Shape;21;p2"/>
          <p:cNvSpPr txBox="1">
            <a:spLocks noGrp="1"/>
          </p:cNvSpPr>
          <p:nvPr>
            <p:ph type="title"/>
          </p:nvPr>
        </p:nvSpPr>
        <p:spPr>
          <a:xfrm>
            <a:off x="358856" y="2963006"/>
            <a:ext cx="8440760" cy="182419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4400" b="1">
                <a:solidFill>
                  <a:schemeClr val="lt1"/>
                </a:solidFill>
                <a:latin typeface="Candara"/>
                <a:ea typeface="Candara"/>
                <a:cs typeface="Candara"/>
                <a:sym typeface="Candara"/>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pic>
        <p:nvPicPr>
          <p:cNvPr id="22" name="Google Shape;22;p2" descr="A close up of a sign&#10;&#10;Description automatically generated"/>
          <p:cNvPicPr preferRelativeResize="0"/>
          <p:nvPr/>
        </p:nvPicPr>
        <p:blipFill rotWithShape="1">
          <a:blip r:embed="rId2">
            <a:alphaModFix/>
          </a:blip>
          <a:srcRect l="10410" t="4171" r="10539" b="27443"/>
          <a:stretch/>
        </p:blipFill>
        <p:spPr>
          <a:xfrm>
            <a:off x="441121" y="171036"/>
            <a:ext cx="2216725" cy="1758842"/>
          </a:xfrm>
          <a:prstGeom prst="rect">
            <a:avLst/>
          </a:prstGeom>
          <a:noFill/>
          <a:ln>
            <a:noFill/>
          </a:ln>
        </p:spPr>
      </p:pic>
      <p:sp>
        <p:nvSpPr>
          <p:cNvPr id="23" name="Google Shape;23;p2"/>
          <p:cNvSpPr txBox="1"/>
          <p:nvPr/>
        </p:nvSpPr>
        <p:spPr>
          <a:xfrm>
            <a:off x="2479721" y="753252"/>
            <a:ext cx="6392879"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i="0" u="none" strike="noStrike" cap="none" dirty="0">
                <a:solidFill>
                  <a:srgbClr val="58585A"/>
                </a:solidFill>
                <a:latin typeface="Candara"/>
                <a:ea typeface="Candara"/>
                <a:cs typeface="Candara"/>
                <a:sym typeface="Candara"/>
              </a:rPr>
              <a:t>Montana</a:t>
            </a:r>
            <a:r>
              <a:rPr lang="en-US" sz="4000" b="0" i="0" u="none" strike="noStrike" cap="none" dirty="0">
                <a:solidFill>
                  <a:schemeClr val="dk1"/>
                </a:solidFill>
                <a:latin typeface="Candara"/>
                <a:ea typeface="Candara"/>
                <a:cs typeface="Candara"/>
                <a:sym typeface="Candara"/>
              </a:rPr>
              <a:t> </a:t>
            </a:r>
            <a:endParaRPr dirty="0"/>
          </a:p>
          <a:p>
            <a:pPr marL="0" marR="0" lvl="0" indent="0" algn="l" rtl="0">
              <a:spcBef>
                <a:spcPts val="0"/>
              </a:spcBef>
              <a:spcAft>
                <a:spcPts val="0"/>
              </a:spcAft>
              <a:buNone/>
            </a:pPr>
            <a:r>
              <a:rPr lang="en-US" sz="4000" b="1" dirty="0">
                <a:solidFill>
                  <a:srgbClr val="C12730"/>
                </a:solidFill>
                <a:latin typeface="Candara"/>
                <a:ea typeface="Candara"/>
                <a:cs typeface="Candara"/>
                <a:sym typeface="Candara"/>
              </a:rPr>
              <a:t>Office of Public Instruction</a:t>
            </a:r>
            <a:endParaRPr dirty="0"/>
          </a:p>
        </p:txBody>
      </p:sp>
      <p:sp>
        <p:nvSpPr>
          <p:cNvPr id="24" name="Google Shape;24;p2"/>
          <p:cNvSpPr/>
          <p:nvPr/>
        </p:nvSpPr>
        <p:spPr>
          <a:xfrm>
            <a:off x="551369" y="1844454"/>
            <a:ext cx="1925782" cy="376246"/>
          </a:xfrm>
          <a:prstGeom prst="rect">
            <a:avLst/>
          </a:prstGeom>
          <a:solidFill>
            <a:srgbClr val="C12730"/>
          </a:solidFill>
          <a:ln w="9525" cap="flat" cmpd="sng">
            <a:solidFill>
              <a:srgbClr val="D7D7D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
          <p:cNvSpPr txBox="1">
            <a:spLocks noGrp="1"/>
          </p:cNvSpPr>
          <p:nvPr>
            <p:ph type="body" idx="1"/>
          </p:nvPr>
        </p:nvSpPr>
        <p:spPr>
          <a:xfrm>
            <a:off x="160668" y="1600200"/>
            <a:ext cx="8841716" cy="452596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a:latin typeface="Candara"/>
                <a:ea typeface="Candara"/>
                <a:cs typeface="Candara"/>
                <a:sym typeface="Candara"/>
              </a:defRPr>
            </a:lvl1pPr>
            <a:lvl2pPr marL="914400" lvl="1" indent="-406400" algn="l">
              <a:spcBef>
                <a:spcPts val="560"/>
              </a:spcBef>
              <a:spcAft>
                <a:spcPts val="0"/>
              </a:spcAft>
              <a:buClr>
                <a:schemeClr val="dk1"/>
              </a:buClr>
              <a:buSzPts val="2800"/>
              <a:buChar char="–"/>
              <a:defRPr>
                <a:latin typeface="Candara"/>
                <a:ea typeface="Candara"/>
                <a:cs typeface="Candara"/>
                <a:sym typeface="Candara"/>
              </a:defRPr>
            </a:lvl2pPr>
            <a:lvl3pPr marL="1371600" lvl="2" indent="-381000" algn="l">
              <a:spcBef>
                <a:spcPts val="480"/>
              </a:spcBef>
              <a:spcAft>
                <a:spcPts val="0"/>
              </a:spcAft>
              <a:buClr>
                <a:schemeClr val="dk1"/>
              </a:buClr>
              <a:buSzPts val="2400"/>
              <a:buChar char="•"/>
              <a:defRPr>
                <a:latin typeface="Candara"/>
                <a:ea typeface="Candara"/>
                <a:cs typeface="Candara"/>
                <a:sym typeface="Candara"/>
              </a:defRPr>
            </a:lvl3pPr>
            <a:lvl4pPr marL="1828800" lvl="3" indent="-355600" algn="l">
              <a:spcBef>
                <a:spcPts val="400"/>
              </a:spcBef>
              <a:spcAft>
                <a:spcPts val="0"/>
              </a:spcAft>
              <a:buClr>
                <a:schemeClr val="dk1"/>
              </a:buClr>
              <a:buSzPts val="2000"/>
              <a:buChar char="–"/>
              <a:defRPr>
                <a:latin typeface="Candara"/>
                <a:ea typeface="Candara"/>
                <a:cs typeface="Candara"/>
                <a:sym typeface="Candara"/>
              </a:defRPr>
            </a:lvl4pPr>
            <a:lvl5pPr marL="2286000" lvl="4" indent="-355600" algn="l">
              <a:spcBef>
                <a:spcPts val="400"/>
              </a:spcBef>
              <a:spcAft>
                <a:spcPts val="0"/>
              </a:spcAft>
              <a:buClr>
                <a:schemeClr val="dk1"/>
              </a:buClr>
              <a:buSzPts val="2000"/>
              <a:buChar char="»"/>
              <a:defRPr>
                <a:latin typeface="Candara"/>
                <a:ea typeface="Candara"/>
                <a:cs typeface="Candara"/>
                <a:sym typeface="Candara"/>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3"/>
          <p:cNvSpPr txBox="1">
            <a:spLocks noGrp="1"/>
          </p:cNvSpPr>
          <p:nvPr>
            <p:ph type="dt" idx="10"/>
          </p:nvPr>
        </p:nvSpPr>
        <p:spPr>
          <a:xfrm>
            <a:off x="160668" y="6356350"/>
            <a:ext cx="243013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8" name="Google Shape;28;p3"/>
          <p:cNvSpPr txBox="1">
            <a:spLocks noGrp="1"/>
          </p:cNvSpPr>
          <p:nvPr>
            <p:ph type="sldNum" idx="12"/>
          </p:nvPr>
        </p:nvSpPr>
        <p:spPr>
          <a:xfrm>
            <a:off x="6694816" y="6480323"/>
            <a:ext cx="2449184" cy="36512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a:solidFill>
                  <a:schemeClr val="dk1"/>
                </a:solidFill>
                <a:latin typeface="Arial"/>
                <a:ea typeface="Arial"/>
                <a:cs typeface="Arial"/>
                <a:sym typeface="Arial"/>
              </a:defRPr>
            </a:lvl1pPr>
            <a:lvl2pPr marL="0" lvl="1" indent="0" algn="r">
              <a:spcBef>
                <a:spcPts val="0"/>
              </a:spcBef>
              <a:spcAft>
                <a:spcPts val="0"/>
              </a:spcAft>
              <a:buNone/>
              <a:defRPr>
                <a:solidFill>
                  <a:schemeClr val="dk1"/>
                </a:solidFill>
                <a:latin typeface="Arial"/>
                <a:ea typeface="Arial"/>
                <a:cs typeface="Arial"/>
                <a:sym typeface="Arial"/>
              </a:defRPr>
            </a:lvl2pPr>
            <a:lvl3pPr marL="0" lvl="2" indent="0" algn="r">
              <a:spcBef>
                <a:spcPts val="0"/>
              </a:spcBef>
              <a:spcAft>
                <a:spcPts val="0"/>
              </a:spcAft>
              <a:buNone/>
              <a:defRPr>
                <a:solidFill>
                  <a:schemeClr val="dk1"/>
                </a:solidFill>
                <a:latin typeface="Arial"/>
                <a:ea typeface="Arial"/>
                <a:cs typeface="Arial"/>
                <a:sym typeface="Arial"/>
              </a:defRPr>
            </a:lvl3pPr>
            <a:lvl4pPr marL="0" lvl="3" indent="0" algn="r">
              <a:spcBef>
                <a:spcPts val="0"/>
              </a:spcBef>
              <a:spcAft>
                <a:spcPts val="0"/>
              </a:spcAft>
              <a:buNone/>
              <a:defRPr>
                <a:solidFill>
                  <a:schemeClr val="dk1"/>
                </a:solidFill>
                <a:latin typeface="Arial"/>
                <a:ea typeface="Arial"/>
                <a:cs typeface="Arial"/>
                <a:sym typeface="Arial"/>
              </a:defRPr>
            </a:lvl4pPr>
            <a:lvl5pPr marL="0" lvl="4" indent="0" algn="r">
              <a:spcBef>
                <a:spcPts val="0"/>
              </a:spcBef>
              <a:spcAft>
                <a:spcPts val="0"/>
              </a:spcAft>
              <a:buNone/>
              <a:defRPr>
                <a:solidFill>
                  <a:schemeClr val="dk1"/>
                </a:solidFill>
                <a:latin typeface="Arial"/>
                <a:ea typeface="Arial"/>
                <a:cs typeface="Arial"/>
                <a:sym typeface="Arial"/>
              </a:defRPr>
            </a:lvl5pPr>
            <a:lvl6pPr marL="0" lvl="5" indent="0" algn="r">
              <a:spcBef>
                <a:spcPts val="0"/>
              </a:spcBef>
              <a:spcAft>
                <a:spcPts val="0"/>
              </a:spcAft>
              <a:buNone/>
              <a:defRPr>
                <a:solidFill>
                  <a:schemeClr val="dk1"/>
                </a:solidFill>
                <a:latin typeface="Arial"/>
                <a:ea typeface="Arial"/>
                <a:cs typeface="Arial"/>
                <a:sym typeface="Arial"/>
              </a:defRPr>
            </a:lvl6pPr>
            <a:lvl7pPr marL="0" lvl="6" indent="0" algn="r">
              <a:spcBef>
                <a:spcPts val="0"/>
              </a:spcBef>
              <a:spcAft>
                <a:spcPts val="0"/>
              </a:spcAft>
              <a:buNone/>
              <a:defRPr>
                <a:solidFill>
                  <a:schemeClr val="dk1"/>
                </a:solidFill>
                <a:latin typeface="Arial"/>
                <a:ea typeface="Arial"/>
                <a:cs typeface="Arial"/>
                <a:sym typeface="Arial"/>
              </a:defRPr>
            </a:lvl7pPr>
            <a:lvl8pPr marL="0" lvl="7" indent="0" algn="r">
              <a:spcBef>
                <a:spcPts val="0"/>
              </a:spcBef>
              <a:spcAft>
                <a:spcPts val="0"/>
              </a:spcAft>
              <a:buNone/>
              <a:defRPr>
                <a:solidFill>
                  <a:schemeClr val="dk1"/>
                </a:solidFill>
                <a:latin typeface="Arial"/>
                <a:ea typeface="Arial"/>
                <a:cs typeface="Arial"/>
                <a:sym typeface="Arial"/>
              </a:defRPr>
            </a:lvl8pPr>
            <a:lvl9pPr marL="0" lvl="8" indent="0" algn="r">
              <a:spcBef>
                <a:spcPts val="0"/>
              </a:spcBef>
              <a:spcAft>
                <a:spcPts val="0"/>
              </a:spcAft>
              <a:buNone/>
              <a:defRPr>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29" name="Google Shape;29;p3"/>
          <p:cNvSpPr/>
          <p:nvPr/>
        </p:nvSpPr>
        <p:spPr>
          <a:xfrm>
            <a:off x="160668" y="1466850"/>
            <a:ext cx="8860766" cy="117135"/>
          </a:xfrm>
          <a:prstGeom prst="rect">
            <a:avLst/>
          </a:prstGeom>
          <a:solidFill>
            <a:srgbClr val="C127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0" name="Google Shape;30;p3"/>
          <p:cNvSpPr txBox="1">
            <a:spLocks noGrp="1"/>
          </p:cNvSpPr>
          <p:nvPr>
            <p:ph type="title"/>
          </p:nvPr>
        </p:nvSpPr>
        <p:spPr>
          <a:xfrm>
            <a:off x="1283151" y="274638"/>
            <a:ext cx="7719233"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C12730"/>
                </a:solidFill>
                <a:latin typeface="Candara"/>
                <a:ea typeface="Candara"/>
                <a:cs typeface="Candara"/>
                <a:sym typeface="Candara"/>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pic>
        <p:nvPicPr>
          <p:cNvPr id="31" name="Google Shape;31;p3"/>
          <p:cNvPicPr preferRelativeResize="0"/>
          <p:nvPr/>
        </p:nvPicPr>
        <p:blipFill rotWithShape="1">
          <a:blip r:embed="rId2">
            <a:alphaModFix/>
          </a:blip>
          <a:srcRect/>
          <a:stretch/>
        </p:blipFill>
        <p:spPr>
          <a:xfrm>
            <a:off x="102156" y="198324"/>
            <a:ext cx="1195807" cy="1203099"/>
          </a:xfrm>
          <a:prstGeom prst="rect">
            <a:avLst/>
          </a:prstGeom>
          <a:noFill/>
          <a:ln>
            <a:noFill/>
          </a:ln>
        </p:spPr>
      </p:pic>
      <p:pic>
        <p:nvPicPr>
          <p:cNvPr id="32" name="Google Shape;32;p3"/>
          <p:cNvPicPr preferRelativeResize="0"/>
          <p:nvPr/>
        </p:nvPicPr>
        <p:blipFill rotWithShape="1">
          <a:blip r:embed="rId3">
            <a:alphaModFix/>
          </a:blip>
          <a:srcRect/>
          <a:stretch/>
        </p:blipFill>
        <p:spPr>
          <a:xfrm>
            <a:off x="3708203" y="6472128"/>
            <a:ext cx="1727594" cy="3302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160668" y="1600200"/>
            <a:ext cx="8841716" cy="452596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a:latin typeface="Candara"/>
                <a:ea typeface="Candara"/>
                <a:cs typeface="Candara"/>
                <a:sym typeface="Candara"/>
              </a:defRPr>
            </a:lvl1pPr>
            <a:lvl2pPr marL="914400" lvl="1" indent="-406400" algn="l">
              <a:spcBef>
                <a:spcPts val="560"/>
              </a:spcBef>
              <a:spcAft>
                <a:spcPts val="0"/>
              </a:spcAft>
              <a:buClr>
                <a:schemeClr val="dk1"/>
              </a:buClr>
              <a:buSzPts val="2800"/>
              <a:buChar char="–"/>
              <a:defRPr>
                <a:latin typeface="Candara"/>
                <a:ea typeface="Candara"/>
                <a:cs typeface="Candara"/>
                <a:sym typeface="Candara"/>
              </a:defRPr>
            </a:lvl2pPr>
            <a:lvl3pPr marL="1371600" lvl="2" indent="-381000" algn="l">
              <a:spcBef>
                <a:spcPts val="480"/>
              </a:spcBef>
              <a:spcAft>
                <a:spcPts val="0"/>
              </a:spcAft>
              <a:buClr>
                <a:schemeClr val="dk1"/>
              </a:buClr>
              <a:buSzPts val="2400"/>
              <a:buChar char="•"/>
              <a:defRPr>
                <a:latin typeface="Candara"/>
                <a:ea typeface="Candara"/>
                <a:cs typeface="Candara"/>
                <a:sym typeface="Candara"/>
              </a:defRPr>
            </a:lvl3pPr>
            <a:lvl4pPr marL="1828800" lvl="3" indent="-355600" algn="l">
              <a:spcBef>
                <a:spcPts val="400"/>
              </a:spcBef>
              <a:spcAft>
                <a:spcPts val="0"/>
              </a:spcAft>
              <a:buClr>
                <a:schemeClr val="dk1"/>
              </a:buClr>
              <a:buSzPts val="2000"/>
              <a:buChar char="–"/>
              <a:defRPr>
                <a:latin typeface="Candara"/>
                <a:ea typeface="Candara"/>
                <a:cs typeface="Candara"/>
                <a:sym typeface="Candara"/>
              </a:defRPr>
            </a:lvl4pPr>
            <a:lvl5pPr marL="2286000" lvl="4" indent="-355600" algn="l">
              <a:spcBef>
                <a:spcPts val="400"/>
              </a:spcBef>
              <a:spcAft>
                <a:spcPts val="0"/>
              </a:spcAft>
              <a:buClr>
                <a:schemeClr val="dk1"/>
              </a:buClr>
              <a:buSzPts val="2000"/>
              <a:buChar char="»"/>
              <a:defRPr>
                <a:latin typeface="Candara"/>
                <a:ea typeface="Candara"/>
                <a:cs typeface="Candara"/>
                <a:sym typeface="Candara"/>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4"/>
          <p:cNvSpPr txBox="1">
            <a:spLocks noGrp="1"/>
          </p:cNvSpPr>
          <p:nvPr>
            <p:ph type="dt" idx="10"/>
          </p:nvPr>
        </p:nvSpPr>
        <p:spPr>
          <a:xfrm>
            <a:off x="160668" y="6356350"/>
            <a:ext cx="243013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6" name="Google Shape;36;p4"/>
          <p:cNvSpPr txBox="1">
            <a:spLocks noGrp="1"/>
          </p:cNvSpPr>
          <p:nvPr>
            <p:ph type="sldNum" idx="12"/>
          </p:nvPr>
        </p:nvSpPr>
        <p:spPr>
          <a:xfrm>
            <a:off x="6694816" y="6480323"/>
            <a:ext cx="2449184" cy="36512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a:solidFill>
                  <a:schemeClr val="dk1"/>
                </a:solidFill>
                <a:latin typeface="Arial"/>
                <a:ea typeface="Arial"/>
                <a:cs typeface="Arial"/>
                <a:sym typeface="Arial"/>
              </a:defRPr>
            </a:lvl1pPr>
            <a:lvl2pPr marL="0" lvl="1" indent="0" algn="r">
              <a:spcBef>
                <a:spcPts val="0"/>
              </a:spcBef>
              <a:spcAft>
                <a:spcPts val="0"/>
              </a:spcAft>
              <a:buNone/>
              <a:defRPr>
                <a:solidFill>
                  <a:schemeClr val="dk1"/>
                </a:solidFill>
                <a:latin typeface="Arial"/>
                <a:ea typeface="Arial"/>
                <a:cs typeface="Arial"/>
                <a:sym typeface="Arial"/>
              </a:defRPr>
            </a:lvl2pPr>
            <a:lvl3pPr marL="0" lvl="2" indent="0" algn="r">
              <a:spcBef>
                <a:spcPts val="0"/>
              </a:spcBef>
              <a:spcAft>
                <a:spcPts val="0"/>
              </a:spcAft>
              <a:buNone/>
              <a:defRPr>
                <a:solidFill>
                  <a:schemeClr val="dk1"/>
                </a:solidFill>
                <a:latin typeface="Arial"/>
                <a:ea typeface="Arial"/>
                <a:cs typeface="Arial"/>
                <a:sym typeface="Arial"/>
              </a:defRPr>
            </a:lvl3pPr>
            <a:lvl4pPr marL="0" lvl="3" indent="0" algn="r">
              <a:spcBef>
                <a:spcPts val="0"/>
              </a:spcBef>
              <a:spcAft>
                <a:spcPts val="0"/>
              </a:spcAft>
              <a:buNone/>
              <a:defRPr>
                <a:solidFill>
                  <a:schemeClr val="dk1"/>
                </a:solidFill>
                <a:latin typeface="Arial"/>
                <a:ea typeface="Arial"/>
                <a:cs typeface="Arial"/>
                <a:sym typeface="Arial"/>
              </a:defRPr>
            </a:lvl4pPr>
            <a:lvl5pPr marL="0" lvl="4" indent="0" algn="r">
              <a:spcBef>
                <a:spcPts val="0"/>
              </a:spcBef>
              <a:spcAft>
                <a:spcPts val="0"/>
              </a:spcAft>
              <a:buNone/>
              <a:defRPr>
                <a:solidFill>
                  <a:schemeClr val="dk1"/>
                </a:solidFill>
                <a:latin typeface="Arial"/>
                <a:ea typeface="Arial"/>
                <a:cs typeface="Arial"/>
                <a:sym typeface="Arial"/>
              </a:defRPr>
            </a:lvl5pPr>
            <a:lvl6pPr marL="0" lvl="5" indent="0" algn="r">
              <a:spcBef>
                <a:spcPts val="0"/>
              </a:spcBef>
              <a:spcAft>
                <a:spcPts val="0"/>
              </a:spcAft>
              <a:buNone/>
              <a:defRPr>
                <a:solidFill>
                  <a:schemeClr val="dk1"/>
                </a:solidFill>
                <a:latin typeface="Arial"/>
                <a:ea typeface="Arial"/>
                <a:cs typeface="Arial"/>
                <a:sym typeface="Arial"/>
              </a:defRPr>
            </a:lvl6pPr>
            <a:lvl7pPr marL="0" lvl="6" indent="0" algn="r">
              <a:spcBef>
                <a:spcPts val="0"/>
              </a:spcBef>
              <a:spcAft>
                <a:spcPts val="0"/>
              </a:spcAft>
              <a:buNone/>
              <a:defRPr>
                <a:solidFill>
                  <a:schemeClr val="dk1"/>
                </a:solidFill>
                <a:latin typeface="Arial"/>
                <a:ea typeface="Arial"/>
                <a:cs typeface="Arial"/>
                <a:sym typeface="Arial"/>
              </a:defRPr>
            </a:lvl7pPr>
            <a:lvl8pPr marL="0" lvl="7" indent="0" algn="r">
              <a:spcBef>
                <a:spcPts val="0"/>
              </a:spcBef>
              <a:spcAft>
                <a:spcPts val="0"/>
              </a:spcAft>
              <a:buNone/>
              <a:defRPr>
                <a:solidFill>
                  <a:schemeClr val="dk1"/>
                </a:solidFill>
                <a:latin typeface="Arial"/>
                <a:ea typeface="Arial"/>
                <a:cs typeface="Arial"/>
                <a:sym typeface="Arial"/>
              </a:defRPr>
            </a:lvl8pPr>
            <a:lvl9pPr marL="0" lvl="8" indent="0" algn="r">
              <a:spcBef>
                <a:spcPts val="0"/>
              </a:spcBef>
              <a:spcAft>
                <a:spcPts val="0"/>
              </a:spcAft>
              <a:buNone/>
              <a:defRPr>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37" name="Google Shape;37;p4"/>
          <p:cNvSpPr/>
          <p:nvPr/>
        </p:nvSpPr>
        <p:spPr>
          <a:xfrm>
            <a:off x="160668" y="1466850"/>
            <a:ext cx="8860766" cy="117135"/>
          </a:xfrm>
          <a:prstGeom prst="rect">
            <a:avLst/>
          </a:prstGeom>
          <a:solidFill>
            <a:srgbClr val="C127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8" name="Google Shape;38;p4"/>
          <p:cNvSpPr txBox="1">
            <a:spLocks noGrp="1"/>
          </p:cNvSpPr>
          <p:nvPr>
            <p:ph type="title"/>
          </p:nvPr>
        </p:nvSpPr>
        <p:spPr>
          <a:xfrm>
            <a:off x="1283151" y="274638"/>
            <a:ext cx="7719233"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C12730"/>
                </a:solidFill>
                <a:latin typeface="Candara"/>
                <a:ea typeface="Candara"/>
                <a:cs typeface="Candara"/>
                <a:sym typeface="Candara"/>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pic>
        <p:nvPicPr>
          <p:cNvPr id="39" name="Google Shape;39;p4"/>
          <p:cNvPicPr preferRelativeResize="0"/>
          <p:nvPr/>
        </p:nvPicPr>
        <p:blipFill rotWithShape="1">
          <a:blip r:embed="rId2">
            <a:alphaModFix/>
          </a:blip>
          <a:srcRect/>
          <a:stretch/>
        </p:blipFill>
        <p:spPr>
          <a:xfrm>
            <a:off x="102156" y="198324"/>
            <a:ext cx="1195807" cy="12030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4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44"/>
        <p:cNvGrpSpPr/>
        <p:nvPr/>
      </p:nvGrpSpPr>
      <p:grpSpPr>
        <a:xfrm>
          <a:off x="0" y="0"/>
          <a:ext cx="0" cy="0"/>
          <a:chOff x="0" y="0"/>
          <a:chExt cx="0" cy="0"/>
        </a:xfrm>
      </p:grpSpPr>
      <p:sp>
        <p:nvSpPr>
          <p:cNvPr id="45" name="Google Shape;45;p7"/>
          <p:cNvSpPr txBox="1">
            <a:spLocks noGrp="1"/>
          </p:cNvSpPr>
          <p:nvPr>
            <p:ph type="ctrTitle"/>
          </p:nvPr>
        </p:nvSpPr>
        <p:spPr>
          <a:xfrm>
            <a:off x="276225" y="454025"/>
            <a:ext cx="8504484"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ndara"/>
                <a:ea typeface="Candara"/>
                <a:cs typeface="Candara"/>
                <a:sym typeface="Candara"/>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7"/>
          <p:cNvSpPr/>
          <p:nvPr/>
        </p:nvSpPr>
        <p:spPr>
          <a:xfrm>
            <a:off x="2026797" y="3143271"/>
            <a:ext cx="5003011" cy="2031325"/>
          </a:xfrm>
          <a:prstGeom prst="rect">
            <a:avLst/>
          </a:prstGeom>
          <a:noFill/>
          <a:ln>
            <a:noFill/>
          </a:ln>
        </p:spPr>
        <p:txBody>
          <a:bodyPr spcFirstLastPara="1" wrap="square" lIns="91425" tIns="45700" rIns="91425" bIns="45700" anchor="t" anchorCtr="0">
            <a:noAutofit/>
          </a:bodyPr>
          <a:lstStyle/>
          <a:p>
            <a:pPr marL="0" marR="0" lvl="0" indent="0" algn="ctr" rtl="0">
              <a:lnSpc>
                <a:spcPct val="105000"/>
              </a:lnSpc>
              <a:spcBef>
                <a:spcPts val="0"/>
              </a:spcBef>
              <a:spcAft>
                <a:spcPts val="0"/>
              </a:spcAft>
              <a:buNone/>
            </a:pPr>
            <a:r>
              <a:rPr lang="en-US" sz="2400" b="1" dirty="0">
                <a:solidFill>
                  <a:schemeClr val="dk1"/>
                </a:solidFill>
                <a:latin typeface="Candara"/>
                <a:ea typeface="Candara"/>
                <a:cs typeface="Candara"/>
                <a:sym typeface="Candara"/>
              </a:rPr>
              <a:t>Ashley McGrath  </a:t>
            </a:r>
            <a:endParaRPr sz="2400" dirty="0">
              <a:solidFill>
                <a:schemeClr val="dk1"/>
              </a:solidFill>
              <a:latin typeface="Calibri"/>
              <a:ea typeface="Calibri"/>
              <a:cs typeface="Calibri"/>
              <a:sym typeface="Calibri"/>
            </a:endParaRPr>
          </a:p>
          <a:p>
            <a:pPr marL="0" marR="0" lvl="0" indent="0" algn="ctr" rtl="0">
              <a:lnSpc>
                <a:spcPct val="105000"/>
              </a:lnSpc>
              <a:spcBef>
                <a:spcPts val="0"/>
              </a:spcBef>
              <a:spcAft>
                <a:spcPts val="0"/>
              </a:spcAft>
              <a:buNone/>
            </a:pPr>
            <a:r>
              <a:rPr lang="en-US" sz="2400" dirty="0">
                <a:solidFill>
                  <a:schemeClr val="dk1"/>
                </a:solidFill>
                <a:latin typeface="Candara"/>
                <a:ea typeface="Candara"/>
                <a:cs typeface="Candara"/>
                <a:sym typeface="Candara"/>
              </a:rPr>
              <a:t>State Assessment Director</a:t>
            </a:r>
            <a:endParaRPr dirty="0"/>
          </a:p>
          <a:p>
            <a:pPr marL="0" marR="0" lvl="0" indent="0" algn="ctr" rtl="0">
              <a:lnSpc>
                <a:spcPct val="105000"/>
              </a:lnSpc>
              <a:spcBef>
                <a:spcPts val="0"/>
              </a:spcBef>
              <a:spcAft>
                <a:spcPts val="0"/>
              </a:spcAft>
              <a:buNone/>
            </a:pPr>
            <a:r>
              <a:rPr lang="en-US" sz="2400" dirty="0">
                <a:solidFill>
                  <a:schemeClr val="dk1"/>
                </a:solidFill>
                <a:latin typeface="Candara"/>
                <a:ea typeface="Candara"/>
                <a:cs typeface="Candara"/>
                <a:sym typeface="Candara"/>
              </a:rPr>
              <a:t>Montana Office of Public Instruction</a:t>
            </a:r>
            <a:endParaRPr sz="2400" dirty="0">
              <a:solidFill>
                <a:schemeClr val="dk1"/>
              </a:solidFill>
              <a:latin typeface="Calibri"/>
              <a:ea typeface="Calibri"/>
              <a:cs typeface="Calibri"/>
              <a:sym typeface="Calibri"/>
            </a:endParaRPr>
          </a:p>
          <a:p>
            <a:pPr marL="0" marR="0" lvl="0" indent="0" algn="ctr" rtl="0">
              <a:lnSpc>
                <a:spcPct val="105000"/>
              </a:lnSpc>
              <a:spcBef>
                <a:spcPts val="0"/>
              </a:spcBef>
              <a:spcAft>
                <a:spcPts val="0"/>
              </a:spcAft>
              <a:buNone/>
            </a:pPr>
            <a:r>
              <a:rPr lang="en-US" sz="2400" dirty="0">
                <a:solidFill>
                  <a:schemeClr val="dk1"/>
                </a:solidFill>
                <a:latin typeface="Candara"/>
                <a:ea typeface="Candara"/>
                <a:cs typeface="Candara"/>
                <a:sym typeface="Candara"/>
              </a:rPr>
              <a:t>Phone: 406.444.3656</a:t>
            </a:r>
            <a:endParaRPr sz="2400" dirty="0">
              <a:solidFill>
                <a:schemeClr val="dk1"/>
              </a:solidFill>
              <a:latin typeface="Calibri"/>
              <a:ea typeface="Calibri"/>
              <a:cs typeface="Calibri"/>
              <a:sym typeface="Calibri"/>
            </a:endParaRPr>
          </a:p>
          <a:p>
            <a:pPr marL="0" marR="0" lvl="0" indent="0" algn="ctr" rtl="0">
              <a:lnSpc>
                <a:spcPct val="105000"/>
              </a:lnSpc>
              <a:spcBef>
                <a:spcPts val="0"/>
              </a:spcBef>
              <a:spcAft>
                <a:spcPts val="0"/>
              </a:spcAft>
              <a:buNone/>
            </a:pPr>
            <a:r>
              <a:rPr lang="en-US" sz="2400" dirty="0">
                <a:solidFill>
                  <a:schemeClr val="dk1"/>
                </a:solidFill>
                <a:latin typeface="Candara"/>
                <a:ea typeface="Candara"/>
                <a:cs typeface="Candara"/>
                <a:sym typeface="Candara"/>
              </a:rPr>
              <a:t>E-mail: </a:t>
            </a:r>
            <a:r>
              <a:rPr lang="en-US" sz="2400" u="sng" dirty="0">
                <a:solidFill>
                  <a:schemeClr val="dk1"/>
                </a:solidFill>
                <a:latin typeface="Candara"/>
                <a:ea typeface="Candara"/>
                <a:cs typeface="Candara"/>
                <a:sym typeface="Candara"/>
                <a:hlinkClick r:id="rId2">
                  <a:extLst>
                    <a:ext uri="{A12FA001-AC4F-418D-AE19-62706E023703}">
                      <ahyp:hlinkClr xmlns:ahyp="http://schemas.microsoft.com/office/drawing/2018/hyperlinkcolor" val="tx"/>
                    </a:ext>
                  </a:extLst>
                </a:hlinkClick>
              </a:rPr>
              <a:t>amcgrath@mt.gov</a:t>
            </a:r>
            <a:r>
              <a:rPr lang="en-US" sz="2400" dirty="0">
                <a:solidFill>
                  <a:schemeClr val="dk1"/>
                </a:solidFill>
                <a:latin typeface="Candara"/>
                <a:ea typeface="Candara"/>
                <a:cs typeface="Candara"/>
                <a:sym typeface="Candara"/>
              </a:rPr>
              <a:t> </a:t>
            </a:r>
            <a:endParaRPr dirty="0"/>
          </a:p>
        </p:txBody>
      </p:sp>
      <p:sp>
        <p:nvSpPr>
          <p:cNvPr id="47" name="Google Shape;47;p7"/>
          <p:cNvSpPr/>
          <p:nvPr/>
        </p:nvSpPr>
        <p:spPr>
          <a:xfrm>
            <a:off x="275898" y="1970683"/>
            <a:ext cx="8504811" cy="772511"/>
          </a:xfrm>
          <a:prstGeom prst="rect">
            <a:avLst/>
          </a:prstGeom>
          <a:solidFill>
            <a:srgbClr val="C1273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pic>
        <p:nvPicPr>
          <p:cNvPr id="48" name="Google Shape;48;p7"/>
          <p:cNvPicPr preferRelativeResize="0"/>
          <p:nvPr/>
        </p:nvPicPr>
        <p:blipFill rotWithShape="1">
          <a:blip r:embed="rId3">
            <a:alphaModFix/>
          </a:blip>
          <a:srcRect/>
          <a:stretch/>
        </p:blipFill>
        <p:spPr>
          <a:xfrm>
            <a:off x="3057826" y="5961487"/>
            <a:ext cx="3011214" cy="75998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9"/>
        <p:cNvGrpSpPr/>
        <p:nvPr/>
      </p:nvGrpSpPr>
      <p:grpSpPr>
        <a:xfrm>
          <a:off x="0" y="0"/>
          <a:ext cx="0" cy="0"/>
          <a:chOff x="0" y="0"/>
          <a:chExt cx="0" cy="0"/>
        </a:xfrm>
      </p:grpSpPr>
      <p:sp>
        <p:nvSpPr>
          <p:cNvPr id="50" name="Google Shape;50;p8"/>
          <p:cNvSpPr txBox="1">
            <a:spLocks noGrp="1"/>
          </p:cNvSpPr>
          <p:nvPr>
            <p:ph type="body" idx="1"/>
          </p:nvPr>
        </p:nvSpPr>
        <p:spPr>
          <a:xfrm>
            <a:off x="174567" y="1600200"/>
            <a:ext cx="8818291" cy="452596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a:latin typeface="Candara"/>
                <a:ea typeface="Candara"/>
                <a:cs typeface="Candara"/>
                <a:sym typeface="Candara"/>
              </a:defRPr>
            </a:lvl1pPr>
            <a:lvl2pPr marL="914400" lvl="1" indent="-406400" algn="l">
              <a:spcBef>
                <a:spcPts val="560"/>
              </a:spcBef>
              <a:spcAft>
                <a:spcPts val="0"/>
              </a:spcAft>
              <a:buClr>
                <a:schemeClr val="dk1"/>
              </a:buClr>
              <a:buSzPts val="2800"/>
              <a:buChar char="–"/>
              <a:defRPr>
                <a:latin typeface="Candara"/>
                <a:ea typeface="Candara"/>
                <a:cs typeface="Candara"/>
                <a:sym typeface="Candara"/>
              </a:defRPr>
            </a:lvl2pPr>
            <a:lvl3pPr marL="1371600" lvl="2" indent="-381000" algn="l">
              <a:spcBef>
                <a:spcPts val="480"/>
              </a:spcBef>
              <a:spcAft>
                <a:spcPts val="0"/>
              </a:spcAft>
              <a:buClr>
                <a:schemeClr val="dk1"/>
              </a:buClr>
              <a:buSzPts val="2400"/>
              <a:buChar char="•"/>
              <a:defRPr>
                <a:latin typeface="Candara"/>
                <a:ea typeface="Candara"/>
                <a:cs typeface="Candara"/>
                <a:sym typeface="Candara"/>
              </a:defRPr>
            </a:lvl3pPr>
            <a:lvl4pPr marL="1828800" lvl="3" indent="-355600" algn="l">
              <a:spcBef>
                <a:spcPts val="400"/>
              </a:spcBef>
              <a:spcAft>
                <a:spcPts val="0"/>
              </a:spcAft>
              <a:buClr>
                <a:schemeClr val="dk1"/>
              </a:buClr>
              <a:buSzPts val="2000"/>
              <a:buChar char="–"/>
              <a:defRPr>
                <a:latin typeface="Candara"/>
                <a:ea typeface="Candara"/>
                <a:cs typeface="Candara"/>
                <a:sym typeface="Candara"/>
              </a:defRPr>
            </a:lvl4pPr>
            <a:lvl5pPr marL="2286000" lvl="4" indent="-355600" algn="l">
              <a:spcBef>
                <a:spcPts val="400"/>
              </a:spcBef>
              <a:spcAft>
                <a:spcPts val="0"/>
              </a:spcAft>
              <a:buClr>
                <a:schemeClr val="dk1"/>
              </a:buClr>
              <a:buSzPts val="2000"/>
              <a:buChar char="»"/>
              <a:defRPr>
                <a:latin typeface="Candara"/>
                <a:ea typeface="Candara"/>
                <a:cs typeface="Candara"/>
                <a:sym typeface="Candara"/>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1" name="Google Shape;51;p8"/>
          <p:cNvSpPr txBox="1">
            <a:spLocks noGrp="1"/>
          </p:cNvSpPr>
          <p:nvPr>
            <p:ph type="dt" idx="10"/>
          </p:nvPr>
        </p:nvSpPr>
        <p:spPr>
          <a:xfrm>
            <a:off x="174567" y="6356350"/>
            <a:ext cx="241623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8"/>
          <p:cNvSpPr txBox="1">
            <a:spLocks noGrp="1"/>
          </p:cNvSpPr>
          <p:nvPr>
            <p:ph type="sldNum" idx="12"/>
          </p:nvPr>
        </p:nvSpPr>
        <p:spPr>
          <a:xfrm>
            <a:off x="6553199" y="6356350"/>
            <a:ext cx="2439659" cy="36512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a:solidFill>
                  <a:schemeClr val="dk1"/>
                </a:solidFill>
                <a:latin typeface="Arial"/>
                <a:ea typeface="Arial"/>
                <a:cs typeface="Arial"/>
                <a:sym typeface="Arial"/>
              </a:defRPr>
            </a:lvl1pPr>
            <a:lvl2pPr marL="0" lvl="1" indent="0" algn="r">
              <a:spcBef>
                <a:spcPts val="0"/>
              </a:spcBef>
              <a:spcAft>
                <a:spcPts val="0"/>
              </a:spcAft>
              <a:buNone/>
              <a:defRPr>
                <a:solidFill>
                  <a:schemeClr val="dk1"/>
                </a:solidFill>
                <a:latin typeface="Arial"/>
                <a:ea typeface="Arial"/>
                <a:cs typeface="Arial"/>
                <a:sym typeface="Arial"/>
              </a:defRPr>
            </a:lvl2pPr>
            <a:lvl3pPr marL="0" lvl="2" indent="0" algn="r">
              <a:spcBef>
                <a:spcPts val="0"/>
              </a:spcBef>
              <a:spcAft>
                <a:spcPts val="0"/>
              </a:spcAft>
              <a:buNone/>
              <a:defRPr>
                <a:solidFill>
                  <a:schemeClr val="dk1"/>
                </a:solidFill>
                <a:latin typeface="Arial"/>
                <a:ea typeface="Arial"/>
                <a:cs typeface="Arial"/>
                <a:sym typeface="Arial"/>
              </a:defRPr>
            </a:lvl3pPr>
            <a:lvl4pPr marL="0" lvl="3" indent="0" algn="r">
              <a:spcBef>
                <a:spcPts val="0"/>
              </a:spcBef>
              <a:spcAft>
                <a:spcPts val="0"/>
              </a:spcAft>
              <a:buNone/>
              <a:defRPr>
                <a:solidFill>
                  <a:schemeClr val="dk1"/>
                </a:solidFill>
                <a:latin typeface="Arial"/>
                <a:ea typeface="Arial"/>
                <a:cs typeface="Arial"/>
                <a:sym typeface="Arial"/>
              </a:defRPr>
            </a:lvl4pPr>
            <a:lvl5pPr marL="0" lvl="4" indent="0" algn="r">
              <a:spcBef>
                <a:spcPts val="0"/>
              </a:spcBef>
              <a:spcAft>
                <a:spcPts val="0"/>
              </a:spcAft>
              <a:buNone/>
              <a:defRPr>
                <a:solidFill>
                  <a:schemeClr val="dk1"/>
                </a:solidFill>
                <a:latin typeface="Arial"/>
                <a:ea typeface="Arial"/>
                <a:cs typeface="Arial"/>
                <a:sym typeface="Arial"/>
              </a:defRPr>
            </a:lvl5pPr>
            <a:lvl6pPr marL="0" lvl="5" indent="0" algn="r">
              <a:spcBef>
                <a:spcPts val="0"/>
              </a:spcBef>
              <a:spcAft>
                <a:spcPts val="0"/>
              </a:spcAft>
              <a:buNone/>
              <a:defRPr>
                <a:solidFill>
                  <a:schemeClr val="dk1"/>
                </a:solidFill>
                <a:latin typeface="Arial"/>
                <a:ea typeface="Arial"/>
                <a:cs typeface="Arial"/>
                <a:sym typeface="Arial"/>
              </a:defRPr>
            </a:lvl6pPr>
            <a:lvl7pPr marL="0" lvl="6" indent="0" algn="r">
              <a:spcBef>
                <a:spcPts val="0"/>
              </a:spcBef>
              <a:spcAft>
                <a:spcPts val="0"/>
              </a:spcAft>
              <a:buNone/>
              <a:defRPr>
                <a:solidFill>
                  <a:schemeClr val="dk1"/>
                </a:solidFill>
                <a:latin typeface="Arial"/>
                <a:ea typeface="Arial"/>
                <a:cs typeface="Arial"/>
                <a:sym typeface="Arial"/>
              </a:defRPr>
            </a:lvl7pPr>
            <a:lvl8pPr marL="0" lvl="7" indent="0" algn="r">
              <a:spcBef>
                <a:spcPts val="0"/>
              </a:spcBef>
              <a:spcAft>
                <a:spcPts val="0"/>
              </a:spcAft>
              <a:buNone/>
              <a:defRPr>
                <a:solidFill>
                  <a:schemeClr val="dk1"/>
                </a:solidFill>
                <a:latin typeface="Arial"/>
                <a:ea typeface="Arial"/>
                <a:cs typeface="Arial"/>
                <a:sym typeface="Arial"/>
              </a:defRPr>
            </a:lvl8pPr>
            <a:lvl9pPr marL="0" lvl="8" indent="0" algn="r">
              <a:spcBef>
                <a:spcPts val="0"/>
              </a:spcBef>
              <a:spcAft>
                <a:spcPts val="0"/>
              </a:spcAft>
              <a:buNone/>
              <a:defRPr>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53" name="Google Shape;53;p8"/>
          <p:cNvSpPr/>
          <p:nvPr/>
        </p:nvSpPr>
        <p:spPr>
          <a:xfrm>
            <a:off x="1273628" y="274637"/>
            <a:ext cx="7719231" cy="1143000"/>
          </a:xfrm>
          <a:prstGeom prst="rect">
            <a:avLst/>
          </a:prstGeom>
          <a:solidFill>
            <a:srgbClr val="C1273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54" name="Google Shape;54;p8"/>
          <p:cNvSpPr txBox="1">
            <a:spLocks noGrp="1"/>
          </p:cNvSpPr>
          <p:nvPr>
            <p:ph type="title"/>
          </p:nvPr>
        </p:nvSpPr>
        <p:spPr>
          <a:xfrm>
            <a:off x="1273626" y="274638"/>
            <a:ext cx="7719233"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ndara"/>
                <a:ea typeface="Candara"/>
                <a:cs typeface="Candara"/>
                <a:sym typeface="Candara"/>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pic>
        <p:nvPicPr>
          <p:cNvPr id="55" name="Google Shape;55;p8"/>
          <p:cNvPicPr preferRelativeResize="0"/>
          <p:nvPr/>
        </p:nvPicPr>
        <p:blipFill rotWithShape="1">
          <a:blip r:embed="rId2">
            <a:alphaModFix/>
          </a:blip>
          <a:srcRect/>
          <a:stretch/>
        </p:blipFill>
        <p:spPr>
          <a:xfrm>
            <a:off x="102156" y="264999"/>
            <a:ext cx="1195807" cy="12030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0"/>
          <p:cNvSpPr txBox="1">
            <a:spLocks noGrp="1"/>
          </p:cNvSpPr>
          <p:nvPr>
            <p:ph type="body" idx="1"/>
          </p:nvPr>
        </p:nvSpPr>
        <p:spPr>
          <a:xfrm>
            <a:off x="160668" y="1600200"/>
            <a:ext cx="8841716" cy="452596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lt1"/>
              </a:buClr>
              <a:buSzPts val="3200"/>
              <a:buChar char="•"/>
              <a:defRPr>
                <a:latin typeface="Candara"/>
                <a:ea typeface="Candara"/>
                <a:cs typeface="Candara"/>
                <a:sym typeface="Candara"/>
              </a:defRPr>
            </a:lvl1pPr>
            <a:lvl2pPr marL="914400" lvl="1" indent="-406400" algn="l">
              <a:spcBef>
                <a:spcPts val="560"/>
              </a:spcBef>
              <a:spcAft>
                <a:spcPts val="0"/>
              </a:spcAft>
              <a:buClr>
                <a:schemeClr val="lt1"/>
              </a:buClr>
              <a:buSzPts val="2800"/>
              <a:buChar char="–"/>
              <a:defRPr>
                <a:latin typeface="Candara"/>
                <a:ea typeface="Candara"/>
                <a:cs typeface="Candara"/>
                <a:sym typeface="Candara"/>
              </a:defRPr>
            </a:lvl2pPr>
            <a:lvl3pPr marL="1371600" lvl="2" indent="-381000" algn="l">
              <a:spcBef>
                <a:spcPts val="480"/>
              </a:spcBef>
              <a:spcAft>
                <a:spcPts val="0"/>
              </a:spcAft>
              <a:buClr>
                <a:schemeClr val="lt1"/>
              </a:buClr>
              <a:buSzPts val="2400"/>
              <a:buChar char="•"/>
              <a:defRPr>
                <a:latin typeface="Candara"/>
                <a:ea typeface="Candara"/>
                <a:cs typeface="Candara"/>
                <a:sym typeface="Candara"/>
              </a:defRPr>
            </a:lvl3pPr>
            <a:lvl4pPr marL="1828800" lvl="3" indent="-355600" algn="l">
              <a:spcBef>
                <a:spcPts val="400"/>
              </a:spcBef>
              <a:spcAft>
                <a:spcPts val="0"/>
              </a:spcAft>
              <a:buClr>
                <a:schemeClr val="lt1"/>
              </a:buClr>
              <a:buSzPts val="2000"/>
              <a:buChar char="–"/>
              <a:defRPr>
                <a:latin typeface="Candara"/>
                <a:ea typeface="Candara"/>
                <a:cs typeface="Candara"/>
                <a:sym typeface="Candara"/>
              </a:defRPr>
            </a:lvl4pPr>
            <a:lvl5pPr marL="2286000" lvl="4" indent="-355600" algn="l">
              <a:spcBef>
                <a:spcPts val="400"/>
              </a:spcBef>
              <a:spcAft>
                <a:spcPts val="0"/>
              </a:spcAft>
              <a:buClr>
                <a:schemeClr val="lt1"/>
              </a:buClr>
              <a:buSzPts val="2000"/>
              <a:buChar char="»"/>
              <a:defRPr>
                <a:latin typeface="Candara"/>
                <a:ea typeface="Candara"/>
                <a:cs typeface="Candara"/>
                <a:sym typeface="Candara"/>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64" name="Google Shape;64;p10"/>
          <p:cNvSpPr txBox="1">
            <a:spLocks noGrp="1"/>
          </p:cNvSpPr>
          <p:nvPr>
            <p:ph type="dt" idx="10"/>
          </p:nvPr>
        </p:nvSpPr>
        <p:spPr>
          <a:xfrm>
            <a:off x="160668" y="6356350"/>
            <a:ext cx="243013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5" name="Google Shape;65;p10"/>
          <p:cNvSpPr txBox="1">
            <a:spLocks noGrp="1"/>
          </p:cNvSpPr>
          <p:nvPr>
            <p:ph type="sldNum" idx="12"/>
          </p:nvPr>
        </p:nvSpPr>
        <p:spPr>
          <a:xfrm>
            <a:off x="6694816" y="6480323"/>
            <a:ext cx="2449184" cy="36512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a:solidFill>
                  <a:schemeClr val="lt1"/>
                </a:solidFill>
                <a:latin typeface="Arial"/>
                <a:ea typeface="Arial"/>
                <a:cs typeface="Arial"/>
                <a:sym typeface="Arial"/>
              </a:defRPr>
            </a:lvl1pPr>
            <a:lvl2pPr marL="0" lvl="1" indent="0" algn="r">
              <a:spcBef>
                <a:spcPts val="0"/>
              </a:spcBef>
              <a:spcAft>
                <a:spcPts val="0"/>
              </a:spcAft>
              <a:buNone/>
              <a:defRPr>
                <a:solidFill>
                  <a:schemeClr val="lt1"/>
                </a:solidFill>
                <a:latin typeface="Arial"/>
                <a:ea typeface="Arial"/>
                <a:cs typeface="Arial"/>
                <a:sym typeface="Arial"/>
              </a:defRPr>
            </a:lvl2pPr>
            <a:lvl3pPr marL="0" lvl="2" indent="0" algn="r">
              <a:spcBef>
                <a:spcPts val="0"/>
              </a:spcBef>
              <a:spcAft>
                <a:spcPts val="0"/>
              </a:spcAft>
              <a:buNone/>
              <a:defRPr>
                <a:solidFill>
                  <a:schemeClr val="lt1"/>
                </a:solidFill>
                <a:latin typeface="Arial"/>
                <a:ea typeface="Arial"/>
                <a:cs typeface="Arial"/>
                <a:sym typeface="Arial"/>
              </a:defRPr>
            </a:lvl3pPr>
            <a:lvl4pPr marL="0" lvl="3" indent="0" algn="r">
              <a:spcBef>
                <a:spcPts val="0"/>
              </a:spcBef>
              <a:spcAft>
                <a:spcPts val="0"/>
              </a:spcAft>
              <a:buNone/>
              <a:defRPr>
                <a:solidFill>
                  <a:schemeClr val="lt1"/>
                </a:solidFill>
                <a:latin typeface="Arial"/>
                <a:ea typeface="Arial"/>
                <a:cs typeface="Arial"/>
                <a:sym typeface="Arial"/>
              </a:defRPr>
            </a:lvl4pPr>
            <a:lvl5pPr marL="0" lvl="4" indent="0" algn="r">
              <a:spcBef>
                <a:spcPts val="0"/>
              </a:spcBef>
              <a:spcAft>
                <a:spcPts val="0"/>
              </a:spcAft>
              <a:buNone/>
              <a:defRPr>
                <a:solidFill>
                  <a:schemeClr val="lt1"/>
                </a:solidFill>
                <a:latin typeface="Arial"/>
                <a:ea typeface="Arial"/>
                <a:cs typeface="Arial"/>
                <a:sym typeface="Arial"/>
              </a:defRPr>
            </a:lvl5pPr>
            <a:lvl6pPr marL="0" lvl="5" indent="0" algn="r">
              <a:spcBef>
                <a:spcPts val="0"/>
              </a:spcBef>
              <a:spcAft>
                <a:spcPts val="0"/>
              </a:spcAft>
              <a:buNone/>
              <a:defRPr>
                <a:solidFill>
                  <a:schemeClr val="lt1"/>
                </a:solidFill>
                <a:latin typeface="Arial"/>
                <a:ea typeface="Arial"/>
                <a:cs typeface="Arial"/>
                <a:sym typeface="Arial"/>
              </a:defRPr>
            </a:lvl6pPr>
            <a:lvl7pPr marL="0" lvl="6" indent="0" algn="r">
              <a:spcBef>
                <a:spcPts val="0"/>
              </a:spcBef>
              <a:spcAft>
                <a:spcPts val="0"/>
              </a:spcAft>
              <a:buNone/>
              <a:defRPr>
                <a:solidFill>
                  <a:schemeClr val="lt1"/>
                </a:solidFill>
                <a:latin typeface="Arial"/>
                <a:ea typeface="Arial"/>
                <a:cs typeface="Arial"/>
                <a:sym typeface="Arial"/>
              </a:defRPr>
            </a:lvl7pPr>
            <a:lvl8pPr marL="0" lvl="7" indent="0" algn="r">
              <a:spcBef>
                <a:spcPts val="0"/>
              </a:spcBef>
              <a:spcAft>
                <a:spcPts val="0"/>
              </a:spcAft>
              <a:buNone/>
              <a:defRPr>
                <a:solidFill>
                  <a:schemeClr val="lt1"/>
                </a:solidFill>
                <a:latin typeface="Arial"/>
                <a:ea typeface="Arial"/>
                <a:cs typeface="Arial"/>
                <a:sym typeface="Arial"/>
              </a:defRPr>
            </a:lvl8pPr>
            <a:lvl9pPr marL="0" lvl="8" indent="0" algn="r">
              <a:spcBef>
                <a:spcPts val="0"/>
              </a:spcBef>
              <a:spcAft>
                <a:spcPts val="0"/>
              </a:spcAft>
              <a:buNone/>
              <a:defRPr>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66" name="Google Shape;66;p10"/>
          <p:cNvSpPr/>
          <p:nvPr/>
        </p:nvSpPr>
        <p:spPr>
          <a:xfrm>
            <a:off x="160668" y="1466850"/>
            <a:ext cx="8860766" cy="117135"/>
          </a:xfrm>
          <a:prstGeom prst="rect">
            <a:avLst/>
          </a:prstGeom>
          <a:solidFill>
            <a:srgbClr val="C127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67" name="Google Shape;67;p10"/>
          <p:cNvSpPr txBox="1">
            <a:spLocks noGrp="1"/>
          </p:cNvSpPr>
          <p:nvPr>
            <p:ph type="title"/>
          </p:nvPr>
        </p:nvSpPr>
        <p:spPr>
          <a:xfrm>
            <a:off x="1283151" y="274638"/>
            <a:ext cx="7719233"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C12730"/>
                </a:solidFill>
                <a:latin typeface="Candara"/>
                <a:ea typeface="Candara"/>
                <a:cs typeface="Candara"/>
                <a:sym typeface="Candara"/>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pic>
        <p:nvPicPr>
          <p:cNvPr id="68" name="Google Shape;68;p10"/>
          <p:cNvPicPr preferRelativeResize="0"/>
          <p:nvPr/>
        </p:nvPicPr>
        <p:blipFill rotWithShape="1">
          <a:blip r:embed="rId2">
            <a:alphaModFix/>
          </a:blip>
          <a:srcRect/>
          <a:stretch/>
        </p:blipFill>
        <p:spPr>
          <a:xfrm>
            <a:off x="102156" y="198324"/>
            <a:ext cx="1195807" cy="1203099"/>
          </a:xfrm>
          <a:prstGeom prst="rect">
            <a:avLst/>
          </a:prstGeom>
          <a:noFill/>
          <a:ln>
            <a:noFill/>
          </a:ln>
        </p:spPr>
      </p:pic>
      <p:pic>
        <p:nvPicPr>
          <p:cNvPr id="69" name="Google Shape;69;p10"/>
          <p:cNvPicPr preferRelativeResize="0"/>
          <p:nvPr/>
        </p:nvPicPr>
        <p:blipFill rotWithShape="1">
          <a:blip r:embed="rId3">
            <a:alphaModFix/>
          </a:blip>
          <a:srcRect/>
          <a:stretch/>
        </p:blipFill>
        <p:spPr>
          <a:xfrm>
            <a:off x="3708203" y="6472128"/>
            <a:ext cx="1727594" cy="3302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2" name="Google Shape;12;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3" name="Google Shape;13;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7010400" y="6459058"/>
            <a:ext cx="213360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8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8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8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8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8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8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8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8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6"/>
        <p:cNvGrpSpPr/>
        <p:nvPr/>
      </p:nvGrpSpPr>
      <p:grpSpPr>
        <a:xfrm>
          <a:off x="0" y="0"/>
          <a:ext cx="0" cy="0"/>
          <a:chOff x="0" y="0"/>
          <a:chExt cx="0" cy="0"/>
        </a:xfrm>
      </p:grpSpPr>
      <p:sp>
        <p:nvSpPr>
          <p:cNvPr id="57" name="Google Shape;57;p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dirty="0"/>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dirty="0"/>
          </a:p>
        </p:txBody>
      </p:sp>
      <p:sp>
        <p:nvSpPr>
          <p:cNvPr id="60" name="Google Shape;60;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61" name="Google Shape;61;p9"/>
          <p:cNvSpPr txBox="1">
            <a:spLocks noGrp="1"/>
          </p:cNvSpPr>
          <p:nvPr>
            <p:ph type="sldNum" idx="12"/>
          </p:nvPr>
        </p:nvSpPr>
        <p:spPr>
          <a:xfrm>
            <a:off x="7010400" y="6459058"/>
            <a:ext cx="213360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800" b="0" u="none">
                <a:solidFill>
                  <a:schemeClr val="lt1"/>
                </a:solidFill>
                <a:latin typeface="Arial"/>
                <a:ea typeface="Arial"/>
                <a:cs typeface="Arial"/>
                <a:sym typeface="Arial"/>
              </a:defRPr>
            </a:lvl1pPr>
            <a:lvl2pPr marL="0" marR="0" lvl="1" indent="0" algn="r" rtl="0">
              <a:spcBef>
                <a:spcPts val="0"/>
              </a:spcBef>
              <a:spcAft>
                <a:spcPts val="0"/>
              </a:spcAft>
              <a:buNone/>
              <a:defRPr sz="1800" b="0" u="none">
                <a:solidFill>
                  <a:schemeClr val="lt1"/>
                </a:solidFill>
                <a:latin typeface="Arial"/>
                <a:ea typeface="Arial"/>
                <a:cs typeface="Arial"/>
                <a:sym typeface="Arial"/>
              </a:defRPr>
            </a:lvl2pPr>
            <a:lvl3pPr marL="0" marR="0" lvl="2" indent="0" algn="r" rtl="0">
              <a:spcBef>
                <a:spcPts val="0"/>
              </a:spcBef>
              <a:spcAft>
                <a:spcPts val="0"/>
              </a:spcAft>
              <a:buNone/>
              <a:defRPr sz="1800" b="0" u="none">
                <a:solidFill>
                  <a:schemeClr val="lt1"/>
                </a:solidFill>
                <a:latin typeface="Arial"/>
                <a:ea typeface="Arial"/>
                <a:cs typeface="Arial"/>
                <a:sym typeface="Arial"/>
              </a:defRPr>
            </a:lvl3pPr>
            <a:lvl4pPr marL="0" marR="0" lvl="3" indent="0" algn="r" rtl="0">
              <a:spcBef>
                <a:spcPts val="0"/>
              </a:spcBef>
              <a:spcAft>
                <a:spcPts val="0"/>
              </a:spcAft>
              <a:buNone/>
              <a:defRPr sz="1800" b="0" u="none">
                <a:solidFill>
                  <a:schemeClr val="lt1"/>
                </a:solidFill>
                <a:latin typeface="Arial"/>
                <a:ea typeface="Arial"/>
                <a:cs typeface="Arial"/>
                <a:sym typeface="Arial"/>
              </a:defRPr>
            </a:lvl4pPr>
            <a:lvl5pPr marL="0" marR="0" lvl="4" indent="0" algn="r" rtl="0">
              <a:spcBef>
                <a:spcPts val="0"/>
              </a:spcBef>
              <a:spcAft>
                <a:spcPts val="0"/>
              </a:spcAft>
              <a:buNone/>
              <a:defRPr sz="1800" b="0" u="none">
                <a:solidFill>
                  <a:schemeClr val="lt1"/>
                </a:solidFill>
                <a:latin typeface="Arial"/>
                <a:ea typeface="Arial"/>
                <a:cs typeface="Arial"/>
                <a:sym typeface="Arial"/>
              </a:defRPr>
            </a:lvl5pPr>
            <a:lvl6pPr marL="0" marR="0" lvl="5" indent="0" algn="r" rtl="0">
              <a:spcBef>
                <a:spcPts val="0"/>
              </a:spcBef>
              <a:spcAft>
                <a:spcPts val="0"/>
              </a:spcAft>
              <a:buNone/>
              <a:defRPr sz="1800" b="0" u="none">
                <a:solidFill>
                  <a:schemeClr val="lt1"/>
                </a:solidFill>
                <a:latin typeface="Arial"/>
                <a:ea typeface="Arial"/>
                <a:cs typeface="Arial"/>
                <a:sym typeface="Arial"/>
              </a:defRPr>
            </a:lvl6pPr>
            <a:lvl7pPr marL="0" marR="0" lvl="6" indent="0" algn="r" rtl="0">
              <a:spcBef>
                <a:spcPts val="0"/>
              </a:spcBef>
              <a:spcAft>
                <a:spcPts val="0"/>
              </a:spcAft>
              <a:buNone/>
              <a:defRPr sz="1800" b="0" u="none">
                <a:solidFill>
                  <a:schemeClr val="lt1"/>
                </a:solidFill>
                <a:latin typeface="Arial"/>
                <a:ea typeface="Arial"/>
                <a:cs typeface="Arial"/>
                <a:sym typeface="Arial"/>
              </a:defRPr>
            </a:lvl7pPr>
            <a:lvl8pPr marL="0" marR="0" lvl="7" indent="0" algn="r" rtl="0">
              <a:spcBef>
                <a:spcPts val="0"/>
              </a:spcBef>
              <a:spcAft>
                <a:spcPts val="0"/>
              </a:spcAft>
              <a:buNone/>
              <a:defRPr sz="1800" b="0" u="none">
                <a:solidFill>
                  <a:schemeClr val="lt1"/>
                </a:solidFill>
                <a:latin typeface="Arial"/>
                <a:ea typeface="Arial"/>
                <a:cs typeface="Arial"/>
                <a:sym typeface="Arial"/>
              </a:defRPr>
            </a:lvl8pPr>
            <a:lvl9pPr marL="0" marR="0" lvl="8" indent="0" algn="r" rtl="0">
              <a:spcBef>
                <a:spcPts val="0"/>
              </a:spcBef>
              <a:spcAft>
                <a:spcPts val="0"/>
              </a:spcAft>
              <a:buNone/>
              <a:defRPr sz="1800" b="0" u="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5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mailto:Lona.RunningWolf@mt.gov" TargetMode="Externa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1"/>
          <p:cNvSpPr txBox="1">
            <a:spLocks noGrp="1"/>
          </p:cNvSpPr>
          <p:nvPr>
            <p:ph type="sldNum" idx="12"/>
          </p:nvPr>
        </p:nvSpPr>
        <p:spPr>
          <a:xfrm>
            <a:off x="7010400" y="6469690"/>
            <a:ext cx="21336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a:t>
            </a:fld>
            <a:endParaRPr dirty="0"/>
          </a:p>
        </p:txBody>
      </p:sp>
      <p:sp>
        <p:nvSpPr>
          <p:cNvPr id="75" name="Google Shape;75;p11"/>
          <p:cNvSpPr txBox="1">
            <a:spLocks noGrp="1"/>
          </p:cNvSpPr>
          <p:nvPr>
            <p:ph type="title"/>
          </p:nvPr>
        </p:nvSpPr>
        <p:spPr>
          <a:xfrm>
            <a:off x="329938" y="2733773"/>
            <a:ext cx="8469678" cy="2053427"/>
          </a:xfrm>
          <a:prstGeom prst="rect">
            <a:avLst/>
          </a:prstGeom>
          <a:noFill/>
          <a:ln>
            <a:noFill/>
          </a:ln>
        </p:spPr>
        <p:txBody>
          <a:bodyPr spcFirstLastPara="1" wrap="square" lIns="91425" tIns="45700" rIns="91425" bIns="45700" anchor="ctr" anchorCtr="0">
            <a:noAutofit/>
          </a:bodyPr>
          <a:lstStyle/>
          <a:p>
            <a:pPr lvl="0"/>
            <a:r>
              <a:rPr lang="en-US" sz="3600" dirty="0"/>
              <a:t>Class 7:  Native American Language and Culture Educator Licensure</a:t>
            </a:r>
            <a:br>
              <a:rPr lang="en-US" sz="3600" dirty="0"/>
            </a:br>
            <a:br>
              <a:rPr lang="en-US" sz="3600" dirty="0"/>
            </a:br>
            <a:r>
              <a:rPr lang="en-US" sz="3600" dirty="0"/>
              <a:t>Tribal Caucus</a:t>
            </a:r>
            <a:endParaRPr dirty="0"/>
          </a:p>
        </p:txBody>
      </p:sp>
      <p:sp>
        <p:nvSpPr>
          <p:cNvPr id="76" name="Google Shape;76;p11"/>
          <p:cNvSpPr/>
          <p:nvPr/>
        </p:nvSpPr>
        <p:spPr>
          <a:xfrm>
            <a:off x="2313709" y="3860754"/>
            <a:ext cx="4461164" cy="45719"/>
          </a:xfrm>
          <a:prstGeom prst="rect">
            <a:avLst/>
          </a:prstGeom>
          <a:solidFill>
            <a:srgbClr val="DBDBDB"/>
          </a:solidFill>
          <a:ln w="9525" cap="flat" cmpd="sng">
            <a:solidFill>
              <a:srgbClr val="D7D7D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77" name="Google Shape;77;p11"/>
          <p:cNvSpPr txBox="1"/>
          <p:nvPr/>
        </p:nvSpPr>
        <p:spPr>
          <a:xfrm>
            <a:off x="398612" y="5106635"/>
            <a:ext cx="832794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rgbClr val="9E9A97"/>
                </a:solidFill>
                <a:latin typeface="Candara"/>
                <a:ea typeface="Candara"/>
                <a:cs typeface="Candara"/>
                <a:sym typeface="Candara"/>
              </a:rPr>
              <a:t>March 18, 2021</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03B40B-B459-4C61-A920-D008619771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dirty="0"/>
          </a:p>
        </p:txBody>
      </p:sp>
      <p:sp>
        <p:nvSpPr>
          <p:cNvPr id="4" name="Title 3">
            <a:extLst>
              <a:ext uri="{FF2B5EF4-FFF2-40B4-BE49-F238E27FC236}">
                <a16:creationId xmlns:a16="http://schemas.microsoft.com/office/drawing/2014/main" id="{3AAAFA39-E6F8-424C-ABBD-8B3F07165D1F}"/>
              </a:ext>
            </a:extLst>
          </p:cNvPr>
          <p:cNvSpPr>
            <a:spLocks noGrp="1"/>
          </p:cNvSpPr>
          <p:nvPr>
            <p:ph type="title"/>
          </p:nvPr>
        </p:nvSpPr>
        <p:spPr/>
        <p:txBody>
          <a:bodyPr/>
          <a:lstStyle/>
          <a:p>
            <a:r>
              <a:rPr lang="en-US" dirty="0"/>
              <a:t>Class 7: Rate of Renewal</a:t>
            </a:r>
            <a:br>
              <a:rPr lang="en-US" dirty="0"/>
            </a:br>
            <a:r>
              <a:rPr lang="en-US" dirty="0"/>
              <a:t> (2014-2019)</a:t>
            </a:r>
          </a:p>
        </p:txBody>
      </p:sp>
      <p:graphicFrame>
        <p:nvGraphicFramePr>
          <p:cNvPr id="5" name="Table 4" descr="Table identifying the rate of class 7 rate of renewal for K-12 tribal endorsements from 2014-2019 for each tribe. The rates of renewal are shown as 40% for Assiniboine, 80% for Blackfeet, 63% for Cheyenne, 0% for Chippewa, 35% for Cree, Crow for 48%, 100% for Dakota, 67% for Gros Ventre, 0% for Kootenai, 50% for Salish for a total rate of renewal across all tribal endorsements of 55%. ">
            <a:extLst>
              <a:ext uri="{FF2B5EF4-FFF2-40B4-BE49-F238E27FC236}">
                <a16:creationId xmlns:a16="http://schemas.microsoft.com/office/drawing/2014/main" id="{0B488E47-ED84-4608-9CB0-F6B23D328E86}"/>
              </a:ext>
            </a:extLst>
          </p:cNvPr>
          <p:cNvGraphicFramePr>
            <a:graphicFrameLocks noGrp="1"/>
          </p:cNvGraphicFramePr>
          <p:nvPr>
            <p:extLst>
              <p:ext uri="{D42A27DB-BD31-4B8C-83A1-F6EECF244321}">
                <p14:modId xmlns:p14="http://schemas.microsoft.com/office/powerpoint/2010/main" val="1945004291"/>
              </p:ext>
            </p:extLst>
          </p:nvPr>
        </p:nvGraphicFramePr>
        <p:xfrm>
          <a:off x="1159498" y="1640263"/>
          <a:ext cx="6740169" cy="4769963"/>
        </p:xfrm>
        <a:graphic>
          <a:graphicData uri="http://schemas.openxmlformats.org/drawingml/2006/table">
            <a:tbl>
              <a:tblPr firstRow="1" firstCol="1" bandRow="1"/>
              <a:tblGrid>
                <a:gridCol w="1133303">
                  <a:extLst>
                    <a:ext uri="{9D8B030D-6E8A-4147-A177-3AD203B41FA5}">
                      <a16:colId xmlns:a16="http://schemas.microsoft.com/office/drawing/2014/main" val="722738599"/>
                    </a:ext>
                  </a:extLst>
                </a:gridCol>
                <a:gridCol w="954360">
                  <a:extLst>
                    <a:ext uri="{9D8B030D-6E8A-4147-A177-3AD203B41FA5}">
                      <a16:colId xmlns:a16="http://schemas.microsoft.com/office/drawing/2014/main" val="4227992834"/>
                    </a:ext>
                  </a:extLst>
                </a:gridCol>
                <a:gridCol w="954360">
                  <a:extLst>
                    <a:ext uri="{9D8B030D-6E8A-4147-A177-3AD203B41FA5}">
                      <a16:colId xmlns:a16="http://schemas.microsoft.com/office/drawing/2014/main" val="946888649"/>
                    </a:ext>
                  </a:extLst>
                </a:gridCol>
                <a:gridCol w="954360">
                  <a:extLst>
                    <a:ext uri="{9D8B030D-6E8A-4147-A177-3AD203B41FA5}">
                      <a16:colId xmlns:a16="http://schemas.microsoft.com/office/drawing/2014/main" val="2385520611"/>
                    </a:ext>
                  </a:extLst>
                </a:gridCol>
                <a:gridCol w="954360">
                  <a:extLst>
                    <a:ext uri="{9D8B030D-6E8A-4147-A177-3AD203B41FA5}">
                      <a16:colId xmlns:a16="http://schemas.microsoft.com/office/drawing/2014/main" val="2789539479"/>
                    </a:ext>
                  </a:extLst>
                </a:gridCol>
                <a:gridCol w="894713">
                  <a:extLst>
                    <a:ext uri="{9D8B030D-6E8A-4147-A177-3AD203B41FA5}">
                      <a16:colId xmlns:a16="http://schemas.microsoft.com/office/drawing/2014/main" val="235306302"/>
                    </a:ext>
                  </a:extLst>
                </a:gridCol>
                <a:gridCol w="894713">
                  <a:extLst>
                    <a:ext uri="{9D8B030D-6E8A-4147-A177-3AD203B41FA5}">
                      <a16:colId xmlns:a16="http://schemas.microsoft.com/office/drawing/2014/main" val="2275126544"/>
                    </a:ext>
                  </a:extLst>
                </a:gridCol>
              </a:tblGrid>
              <a:tr h="847847">
                <a:tc>
                  <a:txBody>
                    <a:bodyPr/>
                    <a:lstStyle/>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Class 7:  Endorsements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nSpc>
                          <a:spcPct val="107000"/>
                        </a:lnSpc>
                        <a:spcBef>
                          <a:spcPts val="0"/>
                        </a:spcBef>
                        <a:spcAft>
                          <a:spcPts val="0"/>
                        </a:spcAft>
                      </a:pP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Renewed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least once within the last 5 years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(Current)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Renewed at least once (Expired)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nSpc>
                          <a:spcPct val="107000"/>
                        </a:lnSpc>
                        <a:spcBef>
                          <a:spcPts val="0"/>
                        </a:spcBef>
                        <a:spcAft>
                          <a:spcPts val="0"/>
                        </a:spcAft>
                      </a:pP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One-5 year license-never renewed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(Expired)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nSpc>
                          <a:spcPct val="107000"/>
                        </a:lnSpc>
                        <a:spcBef>
                          <a:spcPts val="0"/>
                        </a:spcBef>
                        <a:spcAft>
                          <a:spcPts val="0"/>
                        </a:spcAft>
                      </a:pP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Approx. rate of renewal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nSpc>
                          <a:spcPct val="107000"/>
                        </a:lnSpc>
                        <a:spcBef>
                          <a:spcPts val="0"/>
                        </a:spcBef>
                        <a:spcAft>
                          <a:spcPts val="0"/>
                        </a:spcAft>
                      </a:pP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Initial within last 5 years (Current)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Current Potential to renew (2021)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504685758"/>
                  </a:ext>
                </a:extLst>
              </a:tr>
              <a:tr h="356556">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Assiniboine K-12 (06Z ASB)</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3</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9</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6/15=40%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9</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1526607"/>
                  </a:ext>
                </a:extLst>
              </a:tr>
              <a:tr h="356556">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Blackfeet K-12 (06Z BLA)</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8</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6</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24/30=80%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39</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8158927"/>
                  </a:ext>
                </a:extLst>
              </a:tr>
              <a:tr h="356556">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Cheyenne K-12 (06Z CHE)</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6</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10</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17/27=63%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21</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5856631"/>
                  </a:ext>
                </a:extLst>
              </a:tr>
              <a:tr h="356556">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Chippewa K-12 (06Z CHI)</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0</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2</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0/2=0%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5</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490775"/>
                  </a:ext>
                </a:extLst>
              </a:tr>
              <a:tr h="356556">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Cree K-12 (06Z CRE)</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3</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13</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7/20=35%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14</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1993321"/>
                  </a:ext>
                </a:extLst>
              </a:tr>
              <a:tr h="356556">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Crow K-12 (06Z CRO)</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5</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13</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12/25=48%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20</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2549559"/>
                  </a:ext>
                </a:extLst>
              </a:tr>
              <a:tr h="356556">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Dakota K-12 (06Z DAK)</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1</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0</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3/3=100%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5</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2133384"/>
                  </a:ext>
                </a:extLst>
              </a:tr>
              <a:tr h="356556">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Gros Ventre K-12 (06Z GV)</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0</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2</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4/6=67%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7</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2133549"/>
                  </a:ext>
                </a:extLst>
              </a:tr>
              <a:tr h="356556">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Kootenai K-12 (06Z KOO)</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0</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3</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0/3=0%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2</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4442100"/>
                  </a:ext>
                </a:extLst>
              </a:tr>
              <a:tr h="356556">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Salish K-12 (06Z SAL)</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1</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4</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4/8=50%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13</a:t>
                      </a: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8486540"/>
                  </a:ext>
                </a:extLst>
              </a:tr>
              <a:tr h="356556">
                <a:tc>
                  <a:txBody>
                    <a:bodyPr/>
                    <a:lstStyle/>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TOTAL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27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62/139=45%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77/139=55%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135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66" marR="60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3253294"/>
                  </a:ext>
                </a:extLst>
              </a:tr>
            </a:tbl>
          </a:graphicData>
        </a:graphic>
      </p:graphicFrame>
    </p:spTree>
    <p:extLst>
      <p:ext uri="{BB962C8B-B14F-4D97-AF65-F5344CB8AC3E}">
        <p14:creationId xmlns:p14="http://schemas.microsoft.com/office/powerpoint/2010/main" val="3626087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CFD177-CA23-42E0-BE4C-9EE6E2E7E2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dirty="0"/>
          </a:p>
        </p:txBody>
      </p:sp>
      <p:sp>
        <p:nvSpPr>
          <p:cNvPr id="4" name="Title 3">
            <a:extLst>
              <a:ext uri="{FF2B5EF4-FFF2-40B4-BE49-F238E27FC236}">
                <a16:creationId xmlns:a16="http://schemas.microsoft.com/office/drawing/2014/main" id="{2DAFC717-3970-4280-8CC3-B4CB4508038E}"/>
              </a:ext>
            </a:extLst>
          </p:cNvPr>
          <p:cNvSpPr>
            <a:spLocks noGrp="1"/>
          </p:cNvSpPr>
          <p:nvPr>
            <p:ph type="title"/>
          </p:nvPr>
        </p:nvSpPr>
        <p:spPr/>
        <p:txBody>
          <a:bodyPr/>
          <a:lstStyle/>
          <a:p>
            <a:r>
              <a:rPr lang="en-US" dirty="0"/>
              <a:t>Licensure Trend Data</a:t>
            </a:r>
          </a:p>
        </p:txBody>
      </p:sp>
      <p:pic>
        <p:nvPicPr>
          <p:cNvPr id="7" name="Picture 6" descr="Contains two bar graphs showing general licensure trend data. The first bar graph shows the initial licenses broken down from school years from the 2016-2017 school year to the 2020-2021 school year: 1426 for 2016-2017, 1642 for 2017-2018, 1532 for 2018-2019, 1521 for 2019-2020, and 1251 for 2020-2021. The second graph shows renewals, upgrades, endorsements, and duplicates for those same school years as the first graph: 5522 for 2016-2017, 5735 for 2017-2018, 5657 for 2018-2019, 5489 for 2019-2020, and 5530 for 2020-2021. ">
            <a:extLst>
              <a:ext uri="{FF2B5EF4-FFF2-40B4-BE49-F238E27FC236}">
                <a16:creationId xmlns:a16="http://schemas.microsoft.com/office/drawing/2014/main" id="{E33AAA11-B108-4568-8B2C-7879C899C893}"/>
              </a:ext>
            </a:extLst>
          </p:cNvPr>
          <p:cNvPicPr>
            <a:picLocks noChangeAspect="1"/>
          </p:cNvPicPr>
          <p:nvPr/>
        </p:nvPicPr>
        <p:blipFill>
          <a:blip r:embed="rId2"/>
          <a:stretch>
            <a:fillRect/>
          </a:stretch>
        </p:blipFill>
        <p:spPr>
          <a:xfrm>
            <a:off x="320511" y="1737930"/>
            <a:ext cx="8276734" cy="4583125"/>
          </a:xfrm>
          <a:prstGeom prst="rect">
            <a:avLst/>
          </a:prstGeom>
        </p:spPr>
      </p:pic>
    </p:spTree>
    <p:extLst>
      <p:ext uri="{BB962C8B-B14F-4D97-AF65-F5344CB8AC3E}">
        <p14:creationId xmlns:p14="http://schemas.microsoft.com/office/powerpoint/2010/main" val="3923739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56"/>
        <p:cNvGrpSpPr/>
        <p:nvPr/>
      </p:nvGrpSpPr>
      <p:grpSpPr>
        <a:xfrm>
          <a:off x="0" y="0"/>
          <a:ext cx="0" cy="0"/>
          <a:chOff x="0" y="0"/>
          <a:chExt cx="0" cy="0"/>
        </a:xfrm>
      </p:grpSpPr>
      <p:sp>
        <p:nvSpPr>
          <p:cNvPr id="157" name="Google Shape;157;p21"/>
          <p:cNvSpPr/>
          <p:nvPr/>
        </p:nvSpPr>
        <p:spPr>
          <a:xfrm>
            <a:off x="0" y="0"/>
            <a:ext cx="9144795"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grpSp>
        <p:nvGrpSpPr>
          <p:cNvPr id="158" name="Google Shape;158;p21"/>
          <p:cNvGrpSpPr/>
          <p:nvPr/>
        </p:nvGrpSpPr>
        <p:grpSpPr>
          <a:xfrm>
            <a:off x="-247255" y="-59376"/>
            <a:ext cx="9386886" cy="6923798"/>
            <a:chOff x="-329674" y="-51881"/>
            <a:chExt cx="12515851" cy="6923798"/>
          </a:xfrm>
        </p:grpSpPr>
        <p:sp>
          <p:nvSpPr>
            <p:cNvPr id="159" name="Google Shape;159;p21"/>
            <p:cNvSpPr/>
            <p:nvPr/>
          </p:nvSpPr>
          <p:spPr>
            <a:xfrm>
              <a:off x="-329674" y="1298404"/>
              <a:ext cx="9702800" cy="5573512"/>
            </a:xfrm>
            <a:custGeom>
              <a:avLst/>
              <a:gdLst/>
              <a:ahLst/>
              <a:cxnLst/>
              <a:rect l="l" t="t" r="r" b="b"/>
              <a:pathLst>
                <a:path w="2038" h="1169" extrusionOk="0">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160;p21"/>
            <p:cNvSpPr/>
            <p:nvPr/>
          </p:nvSpPr>
          <p:spPr>
            <a:xfrm>
              <a:off x="670451" y="2018236"/>
              <a:ext cx="7373938" cy="4848892"/>
            </a:xfrm>
            <a:custGeom>
              <a:avLst/>
              <a:gdLst/>
              <a:ahLst/>
              <a:cxnLst/>
              <a:rect l="l" t="t" r="r" b="b"/>
              <a:pathLst>
                <a:path w="1549" h="1017" extrusionOk="0">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161;p21"/>
            <p:cNvSpPr/>
            <p:nvPr/>
          </p:nvSpPr>
          <p:spPr>
            <a:xfrm>
              <a:off x="251351" y="1788400"/>
              <a:ext cx="8035925" cy="5083516"/>
            </a:xfrm>
            <a:custGeom>
              <a:avLst/>
              <a:gdLst/>
              <a:ahLst/>
              <a:cxnLst/>
              <a:rect l="l" t="t" r="r" b="b"/>
              <a:pathLst>
                <a:path w="1688" h="1066" extrusionOk="0">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162;p21"/>
            <p:cNvSpPr/>
            <p:nvPr/>
          </p:nvSpPr>
          <p:spPr>
            <a:xfrm>
              <a:off x="-1061" y="549842"/>
              <a:ext cx="10334625" cy="6322075"/>
            </a:xfrm>
            <a:custGeom>
              <a:avLst/>
              <a:gdLst/>
              <a:ahLst/>
              <a:cxnLst/>
              <a:rect l="l" t="t" r="r" b="b"/>
              <a:pathLst>
                <a:path w="2171" h="1326" extrusionOk="0">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163;p21"/>
            <p:cNvSpPr/>
            <p:nvPr/>
          </p:nvSpPr>
          <p:spPr>
            <a:xfrm>
              <a:off x="3701" y="6186246"/>
              <a:ext cx="504825" cy="681527"/>
            </a:xfrm>
            <a:custGeom>
              <a:avLst/>
              <a:gdLst/>
              <a:ahLst/>
              <a:cxnLst/>
              <a:rect l="l" t="t" r="r" b="b"/>
              <a:pathLst>
                <a:path w="106" h="143" extrusionOk="0">
                  <a:moveTo>
                    <a:pt x="0" y="0"/>
                  </a:moveTo>
                  <a:cubicBezTo>
                    <a:pt x="35" y="54"/>
                    <a:pt x="70" y="101"/>
                    <a:pt x="106" y="143"/>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164;p21"/>
            <p:cNvSpPr/>
            <p:nvPr/>
          </p:nvSpPr>
          <p:spPr>
            <a:xfrm>
              <a:off x="-1061" y="-51881"/>
              <a:ext cx="11091863" cy="6923796"/>
            </a:xfrm>
            <a:custGeom>
              <a:avLst/>
              <a:gdLst/>
              <a:ahLst/>
              <a:cxnLst/>
              <a:rect l="l" t="t" r="r" b="b"/>
              <a:pathLst>
                <a:path w="2330" h="1452" extrusionOk="0">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165;p21"/>
            <p:cNvSpPr/>
            <p:nvPr/>
          </p:nvSpPr>
          <p:spPr>
            <a:xfrm>
              <a:off x="5426601" y="5579"/>
              <a:ext cx="5788025" cy="6847184"/>
            </a:xfrm>
            <a:custGeom>
              <a:avLst/>
              <a:gdLst/>
              <a:ahLst/>
              <a:cxnLst/>
              <a:rect l="l" t="t" r="r" b="b"/>
              <a:pathLst>
                <a:path w="1216" h="1436" extrusionOk="0">
                  <a:moveTo>
                    <a:pt x="1094" y="1436"/>
                  </a:moveTo>
                  <a:cubicBezTo>
                    <a:pt x="1216" y="1114"/>
                    <a:pt x="904" y="770"/>
                    <a:pt x="709" y="551"/>
                  </a:cubicBezTo>
                  <a:cubicBezTo>
                    <a:pt x="509" y="327"/>
                    <a:pt x="274" y="127"/>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166;p21"/>
            <p:cNvSpPr/>
            <p:nvPr/>
          </p:nvSpPr>
          <p:spPr>
            <a:xfrm>
              <a:off x="-1061" y="5579"/>
              <a:ext cx="1057275" cy="614491"/>
            </a:xfrm>
            <a:custGeom>
              <a:avLst/>
              <a:gdLst/>
              <a:ahLst/>
              <a:cxnLst/>
              <a:rect l="l" t="t" r="r" b="b"/>
              <a:pathLst>
                <a:path w="222" h="129" extrusionOk="0">
                  <a:moveTo>
                    <a:pt x="222" y="0"/>
                  </a:moveTo>
                  <a:cubicBezTo>
                    <a:pt x="152" y="35"/>
                    <a:pt x="76" y="78"/>
                    <a:pt x="0" y="129"/>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167;p21"/>
            <p:cNvSpPr/>
            <p:nvPr/>
          </p:nvSpPr>
          <p:spPr>
            <a:xfrm>
              <a:off x="5821889" y="5579"/>
              <a:ext cx="5588000" cy="6866337"/>
            </a:xfrm>
            <a:custGeom>
              <a:avLst/>
              <a:gdLst/>
              <a:ahLst/>
              <a:cxnLst/>
              <a:rect l="l" t="t" r="r" b="b"/>
              <a:pathLst>
                <a:path w="1174" h="1440" extrusionOk="0">
                  <a:moveTo>
                    <a:pt x="1067" y="1440"/>
                  </a:moveTo>
                  <a:cubicBezTo>
                    <a:pt x="1174" y="1124"/>
                    <a:pt x="887" y="797"/>
                    <a:pt x="698" y="577"/>
                  </a:cubicBezTo>
                  <a:cubicBezTo>
                    <a:pt x="500" y="348"/>
                    <a:pt x="270" y="141"/>
                    <a:pt x="0" y="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168;p21"/>
            <p:cNvSpPr/>
            <p:nvPr/>
          </p:nvSpPr>
          <p:spPr>
            <a:xfrm>
              <a:off x="3701" y="790"/>
              <a:ext cx="595313" cy="352734"/>
            </a:xfrm>
            <a:custGeom>
              <a:avLst/>
              <a:gdLst/>
              <a:ahLst/>
              <a:cxnLst/>
              <a:rect l="l" t="t" r="r" b="b"/>
              <a:pathLst>
                <a:path w="125" h="74" extrusionOk="0">
                  <a:moveTo>
                    <a:pt x="125" y="0"/>
                  </a:moveTo>
                  <a:cubicBezTo>
                    <a:pt x="85" y="22"/>
                    <a:pt x="43" y="47"/>
                    <a:pt x="0" y="74"/>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169;p21"/>
            <p:cNvSpPr/>
            <p:nvPr/>
          </p:nvSpPr>
          <p:spPr>
            <a:xfrm>
              <a:off x="6012389" y="5579"/>
              <a:ext cx="5497513" cy="6866337"/>
            </a:xfrm>
            <a:custGeom>
              <a:avLst/>
              <a:gdLst/>
              <a:ahLst/>
              <a:cxnLst/>
              <a:rect l="l" t="t" r="r" b="b"/>
              <a:pathLst>
                <a:path w="1155" h="1440" extrusionOk="0">
                  <a:moveTo>
                    <a:pt x="1056" y="1440"/>
                  </a:moveTo>
                  <a:cubicBezTo>
                    <a:pt x="1155" y="1123"/>
                    <a:pt x="875" y="801"/>
                    <a:pt x="686" y="580"/>
                  </a:cubicBezTo>
                  <a:cubicBezTo>
                    <a:pt x="491" y="352"/>
                    <a:pt x="264" y="145"/>
                    <a:pt x="0" y="0"/>
                  </a:cubicBezTo>
                </a:path>
              </a:pathLst>
            </a:custGeom>
            <a:noFill/>
            <a:ln w="12700" cap="flat" cmpd="sng">
              <a:solidFill>
                <a:schemeClr val="lt1">
                  <a:alpha val="34901"/>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170;p21"/>
            <p:cNvSpPr/>
            <p:nvPr/>
          </p:nvSpPr>
          <p:spPr>
            <a:xfrm>
              <a:off x="-1061" y="5579"/>
              <a:ext cx="357188" cy="213875"/>
            </a:xfrm>
            <a:custGeom>
              <a:avLst/>
              <a:gdLst/>
              <a:ahLst/>
              <a:cxnLst/>
              <a:rect l="l" t="t" r="r" b="b"/>
              <a:pathLst>
                <a:path w="75" h="45" extrusionOk="0">
                  <a:moveTo>
                    <a:pt x="75" y="0"/>
                  </a:moveTo>
                  <a:cubicBezTo>
                    <a:pt x="50" y="14"/>
                    <a:pt x="25" y="29"/>
                    <a:pt x="0" y="45"/>
                  </a:cubicBezTo>
                </a:path>
              </a:pathLst>
            </a:custGeom>
            <a:noFill/>
            <a:ln w="12700" cap="flat" cmpd="sng">
              <a:solidFill>
                <a:schemeClr val="lt1">
                  <a:alpha val="34901"/>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171;p21"/>
            <p:cNvSpPr/>
            <p:nvPr/>
          </p:nvSpPr>
          <p:spPr>
            <a:xfrm>
              <a:off x="6210826" y="790"/>
              <a:ext cx="5522913" cy="6871126"/>
            </a:xfrm>
            <a:custGeom>
              <a:avLst/>
              <a:gdLst/>
              <a:ahLst/>
              <a:cxnLst/>
              <a:rect l="l" t="t" r="r" b="b"/>
              <a:pathLst>
                <a:path w="1160" h="1441" extrusionOk="0">
                  <a:moveTo>
                    <a:pt x="1053" y="1441"/>
                  </a:moveTo>
                  <a:cubicBezTo>
                    <a:pt x="1160" y="1129"/>
                    <a:pt x="892" y="817"/>
                    <a:pt x="705" y="599"/>
                  </a:cubicBezTo>
                  <a:cubicBezTo>
                    <a:pt x="503" y="365"/>
                    <a:pt x="270" y="152"/>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172;p21"/>
            <p:cNvSpPr/>
            <p:nvPr/>
          </p:nvSpPr>
          <p:spPr>
            <a:xfrm>
              <a:off x="6463239" y="5579"/>
              <a:ext cx="5413375" cy="6866337"/>
            </a:xfrm>
            <a:custGeom>
              <a:avLst/>
              <a:gdLst/>
              <a:ahLst/>
              <a:cxnLst/>
              <a:rect l="l" t="t" r="r" b="b"/>
              <a:pathLst>
                <a:path w="1137" h="1440" extrusionOk="0">
                  <a:moveTo>
                    <a:pt x="1040" y="1440"/>
                  </a:moveTo>
                  <a:cubicBezTo>
                    <a:pt x="1137" y="1131"/>
                    <a:pt x="883" y="828"/>
                    <a:pt x="698" y="611"/>
                  </a:cubicBezTo>
                  <a:cubicBezTo>
                    <a:pt x="498" y="375"/>
                    <a:pt x="268" y="159"/>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173;p21"/>
            <p:cNvSpPr/>
            <p:nvPr/>
          </p:nvSpPr>
          <p:spPr>
            <a:xfrm>
              <a:off x="6877576" y="5579"/>
              <a:ext cx="5037138" cy="6861550"/>
            </a:xfrm>
            <a:custGeom>
              <a:avLst/>
              <a:gdLst/>
              <a:ahLst/>
              <a:cxnLst/>
              <a:rect l="l" t="t" r="r" b="b"/>
              <a:pathLst>
                <a:path w="1058" h="1439" extrusionOk="0">
                  <a:moveTo>
                    <a:pt x="1011" y="1439"/>
                  </a:moveTo>
                  <a:cubicBezTo>
                    <a:pt x="1058" y="1131"/>
                    <a:pt x="825" y="841"/>
                    <a:pt x="648" y="617"/>
                  </a:cubicBezTo>
                  <a:cubicBezTo>
                    <a:pt x="462" y="383"/>
                    <a:pt x="248" y="168"/>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174;p21"/>
            <p:cNvSpPr/>
            <p:nvPr/>
          </p:nvSpPr>
          <p:spPr>
            <a:xfrm>
              <a:off x="8768289" y="5579"/>
              <a:ext cx="3417888" cy="2742066"/>
            </a:xfrm>
            <a:custGeom>
              <a:avLst/>
              <a:gdLst/>
              <a:ahLst/>
              <a:cxnLst/>
              <a:rect l="l" t="t" r="r" b="b"/>
              <a:pathLst>
                <a:path w="718" h="575" extrusionOk="0">
                  <a:moveTo>
                    <a:pt x="718" y="575"/>
                  </a:moveTo>
                  <a:cubicBezTo>
                    <a:pt x="500" y="360"/>
                    <a:pt x="260" y="163"/>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175;p21"/>
            <p:cNvSpPr/>
            <p:nvPr/>
          </p:nvSpPr>
          <p:spPr>
            <a:xfrm>
              <a:off x="9235014" y="10367"/>
              <a:ext cx="2951163" cy="2555325"/>
            </a:xfrm>
            <a:custGeom>
              <a:avLst/>
              <a:gdLst/>
              <a:ahLst/>
              <a:cxnLst/>
              <a:rect l="l" t="t" r="r" b="b"/>
              <a:pathLst>
                <a:path w="620" h="536" extrusionOk="0">
                  <a:moveTo>
                    <a:pt x="620" y="536"/>
                  </a:moveTo>
                  <a:cubicBezTo>
                    <a:pt x="404" y="314"/>
                    <a:pt x="196" y="138"/>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176;p21"/>
            <p:cNvSpPr/>
            <p:nvPr/>
          </p:nvSpPr>
          <p:spPr>
            <a:xfrm>
              <a:off x="10020826" y="5579"/>
              <a:ext cx="2165350" cy="1358265"/>
            </a:xfrm>
            <a:custGeom>
              <a:avLst/>
              <a:gdLst/>
              <a:ahLst/>
              <a:cxnLst/>
              <a:rect l="l" t="t" r="r" b="b"/>
              <a:pathLst>
                <a:path w="455" h="285" extrusionOk="0">
                  <a:moveTo>
                    <a:pt x="0" y="0"/>
                  </a:moveTo>
                  <a:cubicBezTo>
                    <a:pt x="153" y="85"/>
                    <a:pt x="308" y="180"/>
                    <a:pt x="455" y="285"/>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177;p21"/>
            <p:cNvSpPr/>
            <p:nvPr/>
          </p:nvSpPr>
          <p:spPr>
            <a:xfrm>
              <a:off x="11290826" y="5579"/>
              <a:ext cx="895350" cy="534687"/>
            </a:xfrm>
            <a:custGeom>
              <a:avLst/>
              <a:gdLst/>
              <a:ahLst/>
              <a:cxnLst/>
              <a:rect l="l" t="t" r="r" b="b"/>
              <a:pathLst>
                <a:path w="188" h="112" extrusionOk="0">
                  <a:moveTo>
                    <a:pt x="0" y="0"/>
                  </a:moveTo>
                  <a:cubicBezTo>
                    <a:pt x="63" y="36"/>
                    <a:pt x="126" y="73"/>
                    <a:pt x="188" y="112"/>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78" name="Google Shape;178;p21"/>
          <p:cNvSpPr txBox="1">
            <a:spLocks noGrp="1"/>
          </p:cNvSpPr>
          <p:nvPr>
            <p:ph type="title"/>
          </p:nvPr>
        </p:nvSpPr>
        <p:spPr>
          <a:xfrm>
            <a:off x="666472" y="4563895"/>
            <a:ext cx="3831754" cy="1777829"/>
          </a:xfrm>
          <a:prstGeom prst="rect">
            <a:avLst/>
          </a:prstGeom>
          <a:noFill/>
          <a:ln>
            <a:noFill/>
          </a:ln>
        </p:spPr>
        <p:txBody>
          <a:bodyPr spcFirstLastPara="1" wrap="square" lIns="91425" tIns="45700" rIns="91425" bIns="45700" anchor="ctr" anchorCtr="0">
            <a:normAutofit fontScale="90000"/>
          </a:bodyPr>
          <a:lstStyle/>
          <a:p>
            <a:pPr marL="0" lvl="0" indent="0" algn="r" rtl="0">
              <a:spcBef>
                <a:spcPts val="0"/>
              </a:spcBef>
              <a:spcAft>
                <a:spcPts val="0"/>
              </a:spcAft>
              <a:buNone/>
            </a:pPr>
            <a:r>
              <a:rPr lang="en-US" sz="3500" dirty="0">
                <a:solidFill>
                  <a:schemeClr val="lt1"/>
                </a:solidFill>
              </a:rPr>
              <a:t>Tribal Council Rights and Responsibilities in Class 7</a:t>
            </a:r>
            <a:endParaRPr dirty="0"/>
          </a:p>
        </p:txBody>
      </p:sp>
      <p:pic>
        <p:nvPicPr>
          <p:cNvPr id="179" name="Google Shape;179;p21" descr="map of tribal territories in Montana"/>
          <p:cNvPicPr preferRelativeResize="0"/>
          <p:nvPr/>
        </p:nvPicPr>
        <p:blipFill rotWithShape="1">
          <a:blip r:embed="rId3">
            <a:alphaModFix/>
          </a:blip>
          <a:srcRect l="8605" r="1046" b="-4"/>
          <a:stretch/>
        </p:blipFill>
        <p:spPr>
          <a:xfrm>
            <a:off x="20" y="10"/>
            <a:ext cx="4498207" cy="4306823"/>
          </a:xfrm>
          <a:custGeom>
            <a:avLst/>
            <a:gdLst/>
            <a:ahLst/>
            <a:cxnLst/>
            <a:rect l="l" t="t" r="r" b="b"/>
            <a:pathLst>
              <a:path w="5997636" h="4306833" extrusionOk="0">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a:ln>
            <a:noFill/>
          </a:ln>
        </p:spPr>
      </p:pic>
      <p:pic>
        <p:nvPicPr>
          <p:cNvPr id="180" name="Google Shape;180;p21" descr="A scene from the flag raising ceremony on Wednesday at the newly constructed Tribal Flag Plaza on the north steps of the State Capitol. https://helenair.com/news/local/photos-tribal-nation-flags-raised-at-newly-constructed-tribal-flag-plaza/collection_12c35aa1-ed9c-5579-9f58-6703a72d7af8.html#12"/>
          <p:cNvPicPr preferRelativeResize="0"/>
          <p:nvPr/>
        </p:nvPicPr>
        <p:blipFill rotWithShape="1">
          <a:blip r:embed="rId4">
            <a:alphaModFix/>
          </a:blip>
          <a:srcRect l="16084" r="14135" b="2"/>
          <a:stretch/>
        </p:blipFill>
        <p:spPr>
          <a:xfrm>
            <a:off x="4632326" y="10"/>
            <a:ext cx="4511674" cy="4299555"/>
          </a:xfrm>
          <a:custGeom>
            <a:avLst/>
            <a:gdLst/>
            <a:ahLst/>
            <a:cxnLst/>
            <a:rect l="l" t="t" r="r" b="b"/>
            <a:pathLst>
              <a:path w="6015565" h="4299565" extrusionOk="0">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a:noFill/>
          <a:ln>
            <a:noFill/>
          </a:ln>
        </p:spPr>
      </p:pic>
      <p:sp>
        <p:nvSpPr>
          <p:cNvPr id="181" name="Google Shape;181;p21"/>
          <p:cNvSpPr txBox="1">
            <a:spLocks noGrp="1"/>
          </p:cNvSpPr>
          <p:nvPr>
            <p:ph type="sldNum" idx="12"/>
          </p:nvPr>
        </p:nvSpPr>
        <p:spPr>
          <a:xfrm>
            <a:off x="7852410" y="320040"/>
            <a:ext cx="685800" cy="32004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None/>
            </a:pPr>
            <a:fld id="{00000000-1234-1234-1234-123412341234}" type="slidenum">
              <a:rPr lang="en-US" sz="1500">
                <a:solidFill>
                  <a:srgbClr val="FFFFFE"/>
                </a:solidFill>
              </a:rPr>
              <a:t>12</a:t>
            </a:fld>
            <a:endParaRPr sz="1500" dirty="0">
              <a:solidFill>
                <a:srgbClr val="FFFFFE"/>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2"/>
          <p:cNvSpPr txBox="1">
            <a:spLocks noGrp="1"/>
          </p:cNvSpPr>
          <p:nvPr>
            <p:ph type="body" idx="1"/>
          </p:nvPr>
        </p:nvSpPr>
        <p:spPr>
          <a:xfrm>
            <a:off x="103695" y="1564850"/>
            <a:ext cx="8898689" cy="4561314"/>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dirty="0"/>
              <a:t>Tribal Council MOU with OPI:  Verification by the authorized representative of a tribal government for applicant has met tribal standards for competency and fluency. </a:t>
            </a:r>
          </a:p>
          <a:p>
            <a:pPr marL="285750" indent="-285750">
              <a:buFont typeface="Arial" panose="020B0604020202020204" pitchFamily="34" charset="0"/>
              <a:buChar char="•"/>
            </a:pPr>
            <a:r>
              <a:rPr lang="en-US" dirty="0"/>
              <a:t>BPE will accept and place on file the criteria developed by each tribe for qualifying an individual as competent to be a specialist.</a:t>
            </a:r>
          </a:p>
          <a:p>
            <a:pPr marL="285750" indent="-285750">
              <a:buFont typeface="Arial" panose="020B0604020202020204" pitchFamily="34" charset="0"/>
              <a:buChar char="•"/>
            </a:pPr>
            <a:r>
              <a:rPr lang="en-US" dirty="0"/>
              <a:t>May be renewed upon verification by the tribe that the PD plan, as defined by the MOU is met.</a:t>
            </a:r>
          </a:p>
          <a:p>
            <a:pPr indent="-457200">
              <a:spcBef>
                <a:spcPts val="0"/>
              </a:spcBef>
            </a:pPr>
            <a:endParaRPr dirty="0"/>
          </a:p>
        </p:txBody>
      </p:sp>
      <p:sp>
        <p:nvSpPr>
          <p:cNvPr id="187" name="Google Shape;187;p22"/>
          <p:cNvSpPr txBox="1">
            <a:spLocks noGrp="1"/>
          </p:cNvSpPr>
          <p:nvPr>
            <p:ph type="sldNum" idx="12"/>
          </p:nvPr>
        </p:nvSpPr>
        <p:spPr>
          <a:xfrm>
            <a:off x="6694816" y="6480323"/>
            <a:ext cx="2449184"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13</a:t>
            </a:fld>
            <a:endParaRPr dirty="0"/>
          </a:p>
        </p:txBody>
      </p:sp>
      <p:sp>
        <p:nvSpPr>
          <p:cNvPr id="188" name="Google Shape;188;p22"/>
          <p:cNvSpPr txBox="1">
            <a:spLocks noGrp="1"/>
          </p:cNvSpPr>
          <p:nvPr>
            <p:ph type="title"/>
          </p:nvPr>
        </p:nvSpPr>
        <p:spPr>
          <a:xfrm>
            <a:off x="1283151" y="274638"/>
            <a:ext cx="7719233"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dirty="0"/>
              <a:t>Tribal Responsibility for Class 7 Licensing</a:t>
            </a:r>
            <a:endParaRPr sz="2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6CFF64-BCDA-493E-B1C4-30D63306ED98}"/>
              </a:ext>
            </a:extLst>
          </p:cNvPr>
          <p:cNvSpPr>
            <a:spLocks noGrp="1"/>
          </p:cNvSpPr>
          <p:nvPr>
            <p:ph type="body" idx="1"/>
          </p:nvPr>
        </p:nvSpPr>
        <p:spPr>
          <a:xfrm>
            <a:off x="160668" y="1600200"/>
            <a:ext cx="8841716" cy="5095875"/>
          </a:xfrm>
        </p:spPr>
        <p:txBody>
          <a:bodyPr/>
          <a:lstStyle/>
          <a:p>
            <a:pPr marL="25400" indent="0">
              <a:buNone/>
            </a:pPr>
            <a:r>
              <a:rPr lang="en-US" dirty="0"/>
              <a:t>Varies from tribe to tribe</a:t>
            </a:r>
          </a:p>
          <a:p>
            <a:r>
              <a:rPr lang="en-US" sz="2200" dirty="0"/>
              <a:t>Northern Cheyenne Tribal Council Resolution designated Chief Dull Knife College to be responsible for development of curriculum, implementation, and administration of the program for certification and renewal. An examination is required and administered by a selected Board of Examiners who are fluent speakers of the Northern Cheyenne language, are certified Class 7 Licensed and Certificated Educators, and have an extensive knowledge of Cheyenne culture.</a:t>
            </a:r>
          </a:p>
          <a:p>
            <a:pPr marL="25400" indent="0">
              <a:buNone/>
            </a:pPr>
            <a:endParaRPr lang="en-US" sz="2200" dirty="0"/>
          </a:p>
          <a:p>
            <a:r>
              <a:rPr lang="en-US" sz="2200" dirty="0"/>
              <a:t>Kootenai and Salish/Pend d’Oreille Culture Committee Directors are authorized to design and administer language and culture examinations and approve and sign the applications. </a:t>
            </a:r>
          </a:p>
          <a:p>
            <a:pPr marL="25400" indent="0">
              <a:buNone/>
            </a:pPr>
            <a:endParaRPr lang="en-US" sz="2200" dirty="0"/>
          </a:p>
          <a:p>
            <a:pPr marL="25400" indent="0">
              <a:buNone/>
            </a:pPr>
            <a:r>
              <a:rPr lang="en-US" sz="2400" dirty="0"/>
              <a:t> </a:t>
            </a:r>
          </a:p>
          <a:p>
            <a:pPr marL="25400" indent="0">
              <a:buNone/>
            </a:pPr>
            <a:endParaRPr lang="en-US" sz="2400" dirty="0"/>
          </a:p>
        </p:txBody>
      </p:sp>
      <p:sp>
        <p:nvSpPr>
          <p:cNvPr id="3" name="Slide Number Placeholder 2">
            <a:extLst>
              <a:ext uri="{FF2B5EF4-FFF2-40B4-BE49-F238E27FC236}">
                <a16:creationId xmlns:a16="http://schemas.microsoft.com/office/drawing/2014/main" id="{7719DC76-2560-41C9-9F72-C899EE11D0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dirty="0"/>
          </a:p>
        </p:txBody>
      </p:sp>
      <p:sp>
        <p:nvSpPr>
          <p:cNvPr id="4" name="Title 3">
            <a:extLst>
              <a:ext uri="{FF2B5EF4-FFF2-40B4-BE49-F238E27FC236}">
                <a16:creationId xmlns:a16="http://schemas.microsoft.com/office/drawing/2014/main" id="{00C83FCD-E53A-4160-BE7C-9C107096D92D}"/>
              </a:ext>
            </a:extLst>
          </p:cNvPr>
          <p:cNvSpPr>
            <a:spLocks noGrp="1"/>
          </p:cNvSpPr>
          <p:nvPr>
            <p:ph type="title"/>
          </p:nvPr>
        </p:nvSpPr>
        <p:spPr/>
        <p:txBody>
          <a:bodyPr/>
          <a:lstStyle/>
          <a:p>
            <a:r>
              <a:rPr lang="en-US" dirty="0"/>
              <a:t>MOUs </a:t>
            </a:r>
          </a:p>
        </p:txBody>
      </p:sp>
    </p:spTree>
    <p:extLst>
      <p:ext uri="{BB962C8B-B14F-4D97-AF65-F5344CB8AC3E}">
        <p14:creationId xmlns:p14="http://schemas.microsoft.com/office/powerpoint/2010/main" val="1413328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C7372D-5DDE-4C6A-BD99-4A89495E8A64}"/>
              </a:ext>
            </a:extLst>
          </p:cNvPr>
          <p:cNvSpPr>
            <a:spLocks noGrp="1"/>
          </p:cNvSpPr>
          <p:nvPr>
            <p:ph idx="1"/>
          </p:nvPr>
        </p:nvSpPr>
        <p:spPr/>
        <p:txBody>
          <a:bodyPr/>
          <a:lstStyle/>
          <a:p>
            <a:r>
              <a:rPr lang="en-US" dirty="0"/>
              <a:t>Questions</a:t>
            </a:r>
          </a:p>
          <a:p>
            <a:r>
              <a:rPr lang="en-US" dirty="0"/>
              <a:t>Recommendations</a:t>
            </a:r>
          </a:p>
        </p:txBody>
      </p:sp>
      <p:sp>
        <p:nvSpPr>
          <p:cNvPr id="3" name="Slide Number Placeholder 2">
            <a:extLst>
              <a:ext uri="{FF2B5EF4-FFF2-40B4-BE49-F238E27FC236}">
                <a16:creationId xmlns:a16="http://schemas.microsoft.com/office/drawing/2014/main" id="{86E2F697-2764-48D3-ACAB-49790ABD776D}"/>
              </a:ext>
            </a:extLst>
          </p:cNvPr>
          <p:cNvSpPr>
            <a:spLocks noGrp="1"/>
          </p:cNvSpPr>
          <p:nvPr>
            <p:ph type="sldNum" sz="quarter" idx="12"/>
          </p:nvPr>
        </p:nvSpPr>
        <p:spPr/>
        <p:txBody>
          <a:bodyPr/>
          <a:lstStyle/>
          <a:p>
            <a:fld id="{D3AF38E6-233E-4628-AB77-37E4F8809EF6}" type="slidenum">
              <a:rPr lang="en-US" smtClean="0"/>
              <a:pPr/>
              <a:t>15</a:t>
            </a:fld>
            <a:endParaRPr lang="en-US" dirty="0"/>
          </a:p>
        </p:txBody>
      </p:sp>
      <p:sp>
        <p:nvSpPr>
          <p:cNvPr id="4" name="Title 3">
            <a:extLst>
              <a:ext uri="{FF2B5EF4-FFF2-40B4-BE49-F238E27FC236}">
                <a16:creationId xmlns:a16="http://schemas.microsoft.com/office/drawing/2014/main" id="{BF34E97A-C4B2-41F7-971C-19D0008B63ED}"/>
              </a:ext>
            </a:extLst>
          </p:cNvPr>
          <p:cNvSpPr>
            <a:spLocks noGrp="1"/>
          </p:cNvSpPr>
          <p:nvPr>
            <p:ph type="title"/>
          </p:nvPr>
        </p:nvSpPr>
        <p:spPr/>
        <p:txBody>
          <a:bodyPr/>
          <a:lstStyle/>
          <a:p>
            <a:r>
              <a:rPr lang="en-US" dirty="0"/>
              <a:t>Discussion</a:t>
            </a:r>
          </a:p>
        </p:txBody>
      </p:sp>
    </p:spTree>
    <p:extLst>
      <p:ext uri="{BB962C8B-B14F-4D97-AF65-F5344CB8AC3E}">
        <p14:creationId xmlns:p14="http://schemas.microsoft.com/office/powerpoint/2010/main" val="1534706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2"/>
          <p:cNvSpPr txBox="1">
            <a:spLocks noGrp="1"/>
          </p:cNvSpPr>
          <p:nvPr>
            <p:ph type="body" idx="1"/>
          </p:nvPr>
        </p:nvSpPr>
        <p:spPr>
          <a:xfrm>
            <a:off x="3120715" y="5217569"/>
            <a:ext cx="258264" cy="1189371"/>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endParaRPr sz="1700" dirty="0">
              <a:latin typeface="Calibri"/>
              <a:ea typeface="Calibri"/>
              <a:cs typeface="Calibri"/>
              <a:sym typeface="Calibri"/>
            </a:endParaRPr>
          </a:p>
          <a:p>
            <a:pPr marL="514350" lvl="0" indent="-336550" algn="l" rtl="0">
              <a:spcBef>
                <a:spcPts val="1200"/>
              </a:spcBef>
              <a:spcAft>
                <a:spcPts val="0"/>
              </a:spcAft>
              <a:buClr>
                <a:schemeClr val="dk1"/>
              </a:buClr>
              <a:buSzPts val="2800"/>
              <a:buFont typeface="Calibri"/>
              <a:buNone/>
            </a:pPr>
            <a:endParaRPr sz="2800" dirty="0"/>
          </a:p>
        </p:txBody>
      </p:sp>
      <p:sp>
        <p:nvSpPr>
          <p:cNvPr id="83" name="Google Shape;83;p12"/>
          <p:cNvSpPr txBox="1">
            <a:spLocks noGrp="1"/>
          </p:cNvSpPr>
          <p:nvPr>
            <p:ph type="sldNum" idx="12"/>
          </p:nvPr>
        </p:nvSpPr>
        <p:spPr>
          <a:xfrm>
            <a:off x="6694816" y="6480323"/>
            <a:ext cx="2449184"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a:t>
            </a:fld>
            <a:endParaRPr dirty="0"/>
          </a:p>
        </p:txBody>
      </p:sp>
      <p:sp>
        <p:nvSpPr>
          <p:cNvPr id="84" name="Google Shape;84;p12"/>
          <p:cNvSpPr txBox="1">
            <a:spLocks noGrp="1"/>
          </p:cNvSpPr>
          <p:nvPr>
            <p:ph type="title"/>
          </p:nvPr>
        </p:nvSpPr>
        <p:spPr>
          <a:xfrm>
            <a:off x="1283151" y="274638"/>
            <a:ext cx="7719233"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OPI Presenters</a:t>
            </a:r>
            <a:endParaRPr dirty="0"/>
          </a:p>
        </p:txBody>
      </p:sp>
      <p:pic>
        <p:nvPicPr>
          <p:cNvPr id="5" name="Picture 4" descr="Lona Running Wolf headshot">
            <a:extLst>
              <a:ext uri="{FF2B5EF4-FFF2-40B4-BE49-F238E27FC236}">
                <a16:creationId xmlns:a16="http://schemas.microsoft.com/office/drawing/2014/main" id="{F7D282D9-92B2-459A-8D47-706557BAAB8B}"/>
              </a:ext>
            </a:extLst>
          </p:cNvPr>
          <p:cNvPicPr>
            <a:picLocks noChangeAspect="1"/>
          </p:cNvPicPr>
          <p:nvPr/>
        </p:nvPicPr>
        <p:blipFill>
          <a:blip r:embed="rId3"/>
          <a:stretch>
            <a:fillRect/>
          </a:stretch>
        </p:blipFill>
        <p:spPr>
          <a:xfrm>
            <a:off x="723671" y="5519885"/>
            <a:ext cx="914399" cy="1143000"/>
          </a:xfrm>
          <a:prstGeom prst="rect">
            <a:avLst/>
          </a:prstGeom>
        </p:spPr>
      </p:pic>
      <p:pic>
        <p:nvPicPr>
          <p:cNvPr id="6" name="Picture 5" descr="Julie Murgel headshot">
            <a:extLst>
              <a:ext uri="{FF2B5EF4-FFF2-40B4-BE49-F238E27FC236}">
                <a16:creationId xmlns:a16="http://schemas.microsoft.com/office/drawing/2014/main" id="{94B62A8E-1169-4C70-A894-DDC70410F8AE}"/>
              </a:ext>
            </a:extLst>
          </p:cNvPr>
          <p:cNvPicPr>
            <a:picLocks noChangeAspect="1"/>
          </p:cNvPicPr>
          <p:nvPr/>
        </p:nvPicPr>
        <p:blipFill rotWithShape="1">
          <a:blip r:embed="rId4"/>
          <a:srcRect l="15680" t="35938" r="56875" b="26829"/>
          <a:stretch/>
        </p:blipFill>
        <p:spPr>
          <a:xfrm>
            <a:off x="659653" y="4353520"/>
            <a:ext cx="1042433" cy="991445"/>
          </a:xfrm>
          <a:prstGeom prst="rect">
            <a:avLst/>
          </a:prstGeom>
        </p:spPr>
      </p:pic>
      <p:sp>
        <p:nvSpPr>
          <p:cNvPr id="2" name="Rectangle 1">
            <a:extLst>
              <a:ext uri="{FF2B5EF4-FFF2-40B4-BE49-F238E27FC236}">
                <a16:creationId xmlns:a16="http://schemas.microsoft.com/office/drawing/2014/main" id="{37083BF4-88B3-46C2-A48E-CE6E1EF7F000}"/>
              </a:ext>
            </a:extLst>
          </p:cNvPr>
          <p:cNvSpPr/>
          <p:nvPr/>
        </p:nvSpPr>
        <p:spPr>
          <a:xfrm>
            <a:off x="1751166" y="5526216"/>
            <a:ext cx="4572000" cy="954107"/>
          </a:xfrm>
          <a:prstGeom prst="rect">
            <a:avLst/>
          </a:prstGeom>
        </p:spPr>
        <p:txBody>
          <a:bodyPr>
            <a:spAutoFit/>
          </a:bodyPr>
          <a:lstStyle/>
          <a:p>
            <a:r>
              <a:rPr lang="en-US" b="1" dirty="0"/>
              <a:t>LONA RUNNING WOLF,  </a:t>
            </a:r>
            <a:r>
              <a:rPr lang="en-US" dirty="0"/>
              <a:t>DIRECTOR OF AMERICAN INDIAN STUDENT ACHIEVEMENT</a:t>
            </a:r>
          </a:p>
          <a:p>
            <a:r>
              <a:rPr lang="en-US" dirty="0"/>
              <a:t>406.444.3013</a:t>
            </a:r>
          </a:p>
          <a:p>
            <a:r>
              <a:rPr lang="en-US" dirty="0">
                <a:hlinkClick r:id="rId5"/>
              </a:rPr>
              <a:t>Lona.RunningWolf@mt.gov</a:t>
            </a:r>
            <a:endParaRPr lang="en-US" dirty="0"/>
          </a:p>
        </p:txBody>
      </p:sp>
      <p:sp>
        <p:nvSpPr>
          <p:cNvPr id="3" name="Rectangle 2">
            <a:extLst>
              <a:ext uri="{FF2B5EF4-FFF2-40B4-BE49-F238E27FC236}">
                <a16:creationId xmlns:a16="http://schemas.microsoft.com/office/drawing/2014/main" id="{6394F6D8-E458-4905-BFEC-1AABA41BFB84}"/>
              </a:ext>
            </a:extLst>
          </p:cNvPr>
          <p:cNvSpPr/>
          <p:nvPr/>
        </p:nvSpPr>
        <p:spPr>
          <a:xfrm>
            <a:off x="1825020" y="4372188"/>
            <a:ext cx="5122535" cy="954107"/>
          </a:xfrm>
          <a:prstGeom prst="rect">
            <a:avLst/>
          </a:prstGeom>
        </p:spPr>
        <p:txBody>
          <a:bodyPr wrap="square">
            <a:spAutoFit/>
          </a:bodyPr>
          <a:lstStyle/>
          <a:p>
            <a:pPr marL="0" indent="0">
              <a:buNone/>
            </a:pPr>
            <a:r>
              <a:rPr lang="en-US" b="1" dirty="0"/>
              <a:t>JULIE MURGEL, </a:t>
            </a:r>
            <a:r>
              <a:rPr lang="en-US" dirty="0"/>
              <a:t>SENIOR MANAGER FOR DEPARTMENT OF SCHOOL INNOVATION AND IMPROVEMENT</a:t>
            </a:r>
            <a:endParaRPr lang="en-US" b="1" dirty="0"/>
          </a:p>
          <a:p>
            <a:pPr marL="0" indent="0">
              <a:buNone/>
            </a:pPr>
            <a:r>
              <a:rPr lang="en-US" dirty="0"/>
              <a:t>406.444.3172</a:t>
            </a:r>
          </a:p>
          <a:p>
            <a:pPr marL="0" indent="0">
              <a:buNone/>
            </a:pPr>
            <a:r>
              <a:rPr lang="en-US" dirty="0"/>
              <a:t>Julie.Murgel@mt.gov</a:t>
            </a:r>
          </a:p>
        </p:txBody>
      </p:sp>
      <p:pic>
        <p:nvPicPr>
          <p:cNvPr id="1026" name="Picture 2" descr="Mike Jetty headshot">
            <a:extLst>
              <a:ext uri="{FF2B5EF4-FFF2-40B4-BE49-F238E27FC236}">
                <a16:creationId xmlns:a16="http://schemas.microsoft.com/office/drawing/2014/main" id="{BD5B0743-C3C4-49B2-B69D-52A630DFEE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671" y="3004093"/>
            <a:ext cx="939604" cy="117450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FAEFF58-D1DA-4832-8498-E211EB1BE0E0}"/>
              </a:ext>
            </a:extLst>
          </p:cNvPr>
          <p:cNvSpPr/>
          <p:nvPr/>
        </p:nvSpPr>
        <p:spPr>
          <a:xfrm>
            <a:off x="1751166" y="1829148"/>
            <a:ext cx="4577647" cy="738664"/>
          </a:xfrm>
          <a:prstGeom prst="rect">
            <a:avLst/>
          </a:prstGeom>
        </p:spPr>
        <p:txBody>
          <a:bodyPr wrap="square">
            <a:spAutoFit/>
          </a:bodyPr>
          <a:lstStyle/>
          <a:p>
            <a:pPr marL="0" indent="0">
              <a:buNone/>
            </a:pPr>
            <a:r>
              <a:rPr lang="en-US" b="1" dirty="0"/>
              <a:t>SHARYL ALLEN, </a:t>
            </a:r>
            <a:r>
              <a:rPr lang="en-US" dirty="0"/>
              <a:t>DEPUTY SUPERINTENDENT </a:t>
            </a:r>
          </a:p>
          <a:p>
            <a:pPr marL="0" indent="0">
              <a:buNone/>
            </a:pPr>
            <a:r>
              <a:rPr lang="en-US" dirty="0"/>
              <a:t>406.444.5658</a:t>
            </a:r>
          </a:p>
          <a:p>
            <a:pPr marL="0" indent="0">
              <a:buNone/>
            </a:pPr>
            <a:r>
              <a:rPr lang="en-US" dirty="0"/>
              <a:t>Sharyl.Allen@mt.gov</a:t>
            </a:r>
          </a:p>
        </p:txBody>
      </p:sp>
      <p:pic>
        <p:nvPicPr>
          <p:cNvPr id="4" name="Picture 3" descr="Sharyl Allen headshot">
            <a:extLst>
              <a:ext uri="{FF2B5EF4-FFF2-40B4-BE49-F238E27FC236}">
                <a16:creationId xmlns:a16="http://schemas.microsoft.com/office/drawing/2014/main" id="{035D49AD-B18B-4F83-9E68-6CC66CAE3EBC}"/>
              </a:ext>
            </a:extLst>
          </p:cNvPr>
          <p:cNvPicPr>
            <a:picLocks noChangeAspect="1"/>
          </p:cNvPicPr>
          <p:nvPr/>
        </p:nvPicPr>
        <p:blipFill>
          <a:blip r:embed="rId7"/>
          <a:stretch>
            <a:fillRect/>
          </a:stretch>
        </p:blipFill>
        <p:spPr>
          <a:xfrm>
            <a:off x="716631" y="1576875"/>
            <a:ext cx="921439" cy="1316969"/>
          </a:xfrm>
          <a:prstGeom prst="rect">
            <a:avLst/>
          </a:prstGeom>
        </p:spPr>
      </p:pic>
      <p:sp>
        <p:nvSpPr>
          <p:cNvPr id="12" name="Rectangle 11">
            <a:extLst>
              <a:ext uri="{FF2B5EF4-FFF2-40B4-BE49-F238E27FC236}">
                <a16:creationId xmlns:a16="http://schemas.microsoft.com/office/drawing/2014/main" id="{13D6454A-22DA-4A39-8E0C-6A48A0A53D3B}"/>
              </a:ext>
            </a:extLst>
          </p:cNvPr>
          <p:cNvSpPr/>
          <p:nvPr/>
        </p:nvSpPr>
        <p:spPr>
          <a:xfrm>
            <a:off x="1825020" y="3222014"/>
            <a:ext cx="4572000" cy="738664"/>
          </a:xfrm>
          <a:prstGeom prst="rect">
            <a:avLst/>
          </a:prstGeom>
        </p:spPr>
        <p:txBody>
          <a:bodyPr>
            <a:spAutoFit/>
          </a:bodyPr>
          <a:lstStyle/>
          <a:p>
            <a:pPr marL="0" indent="0">
              <a:buNone/>
            </a:pPr>
            <a:r>
              <a:rPr lang="en-US" b="1" dirty="0"/>
              <a:t>MIKE JETTY, </a:t>
            </a:r>
            <a:r>
              <a:rPr lang="en-US" dirty="0"/>
              <a:t>INDIAN EDUCATION SPECIALIST </a:t>
            </a:r>
          </a:p>
          <a:p>
            <a:pPr marL="0" indent="0">
              <a:buNone/>
            </a:pPr>
            <a:r>
              <a:rPr lang="en-US" dirty="0"/>
              <a:t>406.444.0720</a:t>
            </a:r>
          </a:p>
          <a:p>
            <a:pPr marL="0" indent="0">
              <a:buNone/>
            </a:pPr>
            <a:r>
              <a:rPr lang="en-US" dirty="0"/>
              <a:t>mjetty@mt.gov</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body" idx="1"/>
          </p:nvPr>
        </p:nvSpPr>
        <p:spPr>
          <a:xfrm>
            <a:off x="160668" y="1600200"/>
            <a:ext cx="8841600" cy="5257800"/>
          </a:xfrm>
          <a:prstGeom prst="rect">
            <a:avLst/>
          </a:prstGeom>
          <a:noFill/>
          <a:ln>
            <a:noFill/>
          </a:ln>
        </p:spPr>
        <p:txBody>
          <a:bodyPr spcFirstLastPara="1" wrap="square" lIns="91425" tIns="45700" rIns="91425" bIns="45700" anchor="t" anchorCtr="0">
            <a:noAutofit/>
          </a:bodyPr>
          <a:lstStyle/>
          <a:p>
            <a:pPr marL="482600" lvl="0" indent="-412750" algn="l" rtl="0">
              <a:lnSpc>
                <a:spcPct val="115000"/>
              </a:lnSpc>
              <a:spcBef>
                <a:spcPts val="1200"/>
              </a:spcBef>
              <a:spcAft>
                <a:spcPts val="0"/>
              </a:spcAft>
              <a:buSzPts val="2900"/>
              <a:buAutoNum type="arabicPeriod"/>
            </a:pPr>
            <a:r>
              <a:rPr lang="en-US" sz="3000" dirty="0">
                <a:latin typeface="Calibri"/>
                <a:ea typeface="Calibri"/>
                <a:cs typeface="Calibri"/>
                <a:sym typeface="Calibri"/>
              </a:rPr>
              <a:t>Provide an overview and current data of the Class 7 Licenses.</a:t>
            </a:r>
          </a:p>
          <a:p>
            <a:pPr marL="482600" lvl="0" indent="-412750" algn="l" rtl="0">
              <a:lnSpc>
                <a:spcPct val="115000"/>
              </a:lnSpc>
              <a:spcBef>
                <a:spcPts val="1200"/>
              </a:spcBef>
              <a:spcAft>
                <a:spcPts val="0"/>
              </a:spcAft>
              <a:buSzPts val="2900"/>
              <a:buAutoNum type="arabicPeriod"/>
            </a:pPr>
            <a:r>
              <a:rPr lang="en-US" sz="3000" dirty="0">
                <a:latin typeface="Calibri"/>
                <a:ea typeface="Calibri"/>
                <a:cs typeface="Calibri"/>
                <a:sym typeface="Calibri"/>
              </a:rPr>
              <a:t>Review role and responsibility of Tribal Councils for the Class 7 license.</a:t>
            </a:r>
          </a:p>
          <a:p>
            <a:pPr marL="482600" lvl="0" indent="-412750" algn="l" rtl="0">
              <a:lnSpc>
                <a:spcPct val="115000"/>
              </a:lnSpc>
              <a:spcBef>
                <a:spcPts val="1200"/>
              </a:spcBef>
              <a:spcAft>
                <a:spcPts val="0"/>
              </a:spcAft>
              <a:buSzPts val="2900"/>
              <a:buAutoNum type="arabicPeriod"/>
            </a:pPr>
            <a:r>
              <a:rPr lang="en-US" sz="3000" dirty="0">
                <a:latin typeface="Calibri"/>
                <a:ea typeface="Calibri"/>
                <a:cs typeface="Calibri"/>
                <a:sym typeface="Calibri"/>
              </a:rPr>
              <a:t>Inquire if the Tribal Caucus has questions or recommendations about the Class 7 License. </a:t>
            </a:r>
          </a:p>
        </p:txBody>
      </p:sp>
      <p:sp>
        <p:nvSpPr>
          <p:cNvPr id="90" name="Google Shape;90;p13"/>
          <p:cNvSpPr txBox="1">
            <a:spLocks noGrp="1"/>
          </p:cNvSpPr>
          <p:nvPr>
            <p:ph type="sldNum" idx="12"/>
          </p:nvPr>
        </p:nvSpPr>
        <p:spPr>
          <a:xfrm>
            <a:off x="6694816" y="6480323"/>
            <a:ext cx="24492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a:t>
            </a:fld>
            <a:endParaRPr dirty="0"/>
          </a:p>
        </p:txBody>
      </p:sp>
      <p:sp>
        <p:nvSpPr>
          <p:cNvPr id="91" name="Google Shape;91;p13"/>
          <p:cNvSpPr txBox="1">
            <a:spLocks noGrp="1"/>
          </p:cNvSpPr>
          <p:nvPr>
            <p:ph type="title"/>
          </p:nvPr>
        </p:nvSpPr>
        <p:spPr>
          <a:xfrm>
            <a:off x="1283151" y="274638"/>
            <a:ext cx="77193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The purpose of the presentation</a:t>
            </a:r>
            <a:endParaRPr sz="4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6"/>
          <p:cNvSpPr txBox="1">
            <a:spLocks noGrp="1"/>
          </p:cNvSpPr>
          <p:nvPr>
            <p:ph type="sldNum" idx="12"/>
          </p:nvPr>
        </p:nvSpPr>
        <p:spPr>
          <a:xfrm>
            <a:off x="6694816" y="6480323"/>
            <a:ext cx="2449184"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a:t>
            </a:fld>
            <a:endParaRPr dirty="0"/>
          </a:p>
        </p:txBody>
      </p:sp>
      <p:sp>
        <p:nvSpPr>
          <p:cNvPr id="113" name="Google Shape;113;p16"/>
          <p:cNvSpPr txBox="1">
            <a:spLocks noGrp="1"/>
          </p:cNvSpPr>
          <p:nvPr>
            <p:ph type="title"/>
          </p:nvPr>
        </p:nvSpPr>
        <p:spPr>
          <a:xfrm>
            <a:off x="1283151" y="274638"/>
            <a:ext cx="7719233"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Class 7 American Indian Language and Culture Specialist</a:t>
            </a:r>
            <a:endParaRPr sz="4000" dirty="0"/>
          </a:p>
        </p:txBody>
      </p:sp>
      <p:sp>
        <p:nvSpPr>
          <p:cNvPr id="2" name="Rectangle 1">
            <a:extLst>
              <a:ext uri="{FF2B5EF4-FFF2-40B4-BE49-F238E27FC236}">
                <a16:creationId xmlns:a16="http://schemas.microsoft.com/office/drawing/2014/main" id="{0837DCEE-A5E8-4927-95D0-19AECF8B1579}"/>
              </a:ext>
            </a:extLst>
          </p:cNvPr>
          <p:cNvSpPr/>
          <p:nvPr/>
        </p:nvSpPr>
        <p:spPr>
          <a:xfrm>
            <a:off x="292231" y="1555423"/>
            <a:ext cx="8512404" cy="3200876"/>
          </a:xfrm>
          <a:prstGeom prst="rect">
            <a:avLst/>
          </a:prstGeom>
        </p:spPr>
        <p:txBody>
          <a:bodyPr wrap="square">
            <a:spAutoFit/>
          </a:bodyPr>
          <a:lstStyle/>
          <a:p>
            <a:endParaRPr lang="en-US" dirty="0"/>
          </a:p>
          <a:p>
            <a:r>
              <a:rPr lang="en-US" sz="2400" dirty="0"/>
              <a:t>In November 1995, the Board of Public Education (supported unanimously by Montana tribes) approved a certification titled “Class 7 American Indian Language and Culture Specialist” to teach Native American language. </a:t>
            </a:r>
          </a:p>
          <a:p>
            <a:endParaRPr lang="en-US" sz="2400" dirty="0"/>
          </a:p>
          <a:p>
            <a:r>
              <a:rPr lang="en-US" sz="2400" dirty="0"/>
              <a:t>The Class 7 certificate was put in place to ensure quality Native language instruction for Montana’s children. </a:t>
            </a:r>
          </a:p>
          <a:p>
            <a:endParaRPr lang="en-US"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17"/>
          <p:cNvSpPr txBox="1">
            <a:spLocks noGrp="1"/>
          </p:cNvSpPr>
          <p:nvPr>
            <p:ph type="sldNum" idx="12"/>
          </p:nvPr>
        </p:nvSpPr>
        <p:spPr>
          <a:xfrm>
            <a:off x="6694816" y="6480323"/>
            <a:ext cx="2449184"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a:t>
            </a:fld>
            <a:endParaRPr dirty="0"/>
          </a:p>
        </p:txBody>
      </p:sp>
      <p:sp>
        <p:nvSpPr>
          <p:cNvPr id="124" name="Google Shape;124;p17"/>
          <p:cNvSpPr txBox="1">
            <a:spLocks noGrp="1"/>
          </p:cNvSpPr>
          <p:nvPr>
            <p:ph type="title"/>
          </p:nvPr>
        </p:nvSpPr>
        <p:spPr>
          <a:xfrm>
            <a:off x="1283151" y="274638"/>
            <a:ext cx="7719233"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ARM 10.57.436 </a:t>
            </a:r>
            <a:endParaRPr dirty="0"/>
          </a:p>
        </p:txBody>
      </p:sp>
      <p:sp>
        <p:nvSpPr>
          <p:cNvPr id="2" name="Rectangle 1">
            <a:extLst>
              <a:ext uri="{FF2B5EF4-FFF2-40B4-BE49-F238E27FC236}">
                <a16:creationId xmlns:a16="http://schemas.microsoft.com/office/drawing/2014/main" id="{30AA8BE4-A745-411B-8494-381977D1DDF0}"/>
              </a:ext>
            </a:extLst>
          </p:cNvPr>
          <p:cNvSpPr/>
          <p:nvPr/>
        </p:nvSpPr>
        <p:spPr>
          <a:xfrm>
            <a:off x="160256" y="1498862"/>
            <a:ext cx="8842129" cy="5401479"/>
          </a:xfrm>
          <a:prstGeom prst="rect">
            <a:avLst/>
          </a:prstGeom>
        </p:spPr>
        <p:txBody>
          <a:bodyPr wrap="square">
            <a:spAutoFit/>
          </a:bodyPr>
          <a:lstStyle/>
          <a:p>
            <a:pPr marL="285750" indent="-285750">
              <a:buFont typeface="Arial" panose="020B0604020202020204" pitchFamily="34" charset="0"/>
              <a:buChar char="•"/>
            </a:pPr>
            <a:r>
              <a:rPr lang="en-US" sz="2300" dirty="0"/>
              <a:t>Valid for five years.</a:t>
            </a:r>
          </a:p>
          <a:p>
            <a:pPr marL="285750" indent="-285750">
              <a:buFont typeface="Arial" panose="020B0604020202020204" pitchFamily="34" charset="0"/>
              <a:buChar char="•"/>
            </a:pPr>
            <a:r>
              <a:rPr lang="en-US" sz="2300" dirty="0"/>
              <a:t>Issued based upon verification by the authorized representative of a tribal government, that has a MOU with the Superintendent, that the applicant has met tribal standards for competency and fluency.</a:t>
            </a:r>
          </a:p>
          <a:p>
            <a:pPr marL="285750" indent="-285750">
              <a:buFont typeface="Arial" panose="020B0604020202020204" pitchFamily="34" charset="0"/>
              <a:buChar char="•"/>
            </a:pPr>
            <a:r>
              <a:rPr lang="en-US" sz="2300" dirty="0"/>
              <a:t>BPE will accept and place on file the criteria developed by each tribe for qualifying an individual as competent to be a specialist.</a:t>
            </a:r>
          </a:p>
          <a:p>
            <a:pPr marL="285750" indent="-285750">
              <a:buFont typeface="Arial" panose="020B0604020202020204" pitchFamily="34" charset="0"/>
              <a:buChar char="•"/>
            </a:pPr>
            <a:r>
              <a:rPr lang="en-US" sz="2300" dirty="0"/>
              <a:t>May be approved to teach traffic education.</a:t>
            </a:r>
          </a:p>
          <a:p>
            <a:pPr marL="285750" indent="-285750">
              <a:buFont typeface="Arial" panose="020B0604020202020204" pitchFamily="34" charset="0"/>
              <a:buChar char="•"/>
            </a:pPr>
            <a:r>
              <a:rPr lang="en-US" sz="2300" dirty="0"/>
              <a:t>May be renewed upon verification by the tribe that the PD plan, as defined by the MOU is met.</a:t>
            </a:r>
          </a:p>
          <a:p>
            <a:pPr marL="285750" indent="-285750">
              <a:buFont typeface="Arial" panose="020B0604020202020204" pitchFamily="34" charset="0"/>
              <a:buChar char="•"/>
            </a:pPr>
            <a:r>
              <a:rPr lang="en-US" sz="2300" dirty="0"/>
              <a:t>A school district may assign licensee to only specialist services within the field of American Indian language and culture as the district may deem appropriate. </a:t>
            </a:r>
          </a:p>
          <a:p>
            <a:pPr marL="285750" indent="-285750">
              <a:buFont typeface="Arial" panose="020B0604020202020204" pitchFamily="34" charset="0"/>
              <a:buChar char="•"/>
            </a:pPr>
            <a:r>
              <a:rPr lang="en-US" sz="2300" dirty="0"/>
              <a:t>No other teaching license or endorsement is required for duties within this prescribed field.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8"/>
          <p:cNvSpPr txBox="1">
            <a:spLocks noGrp="1"/>
          </p:cNvSpPr>
          <p:nvPr>
            <p:ph type="sldNum" idx="12"/>
          </p:nvPr>
        </p:nvSpPr>
        <p:spPr>
          <a:xfrm>
            <a:off x="6694816" y="6480323"/>
            <a:ext cx="2449184"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a:t>
            </a:fld>
            <a:endParaRPr dirty="0"/>
          </a:p>
        </p:txBody>
      </p:sp>
      <p:sp>
        <p:nvSpPr>
          <p:cNvPr id="132" name="Google Shape;132;p18"/>
          <p:cNvSpPr txBox="1">
            <a:spLocks noGrp="1"/>
          </p:cNvSpPr>
          <p:nvPr>
            <p:ph type="title"/>
          </p:nvPr>
        </p:nvSpPr>
        <p:spPr>
          <a:xfrm>
            <a:off x="1283151" y="274638"/>
            <a:ext cx="7719233"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Class 7 Licensees : Total 135</a:t>
            </a:r>
            <a:endParaRPr dirty="0"/>
          </a:p>
        </p:txBody>
      </p:sp>
      <p:pic>
        <p:nvPicPr>
          <p:cNvPr id="2" name="Picture 1" descr="Bar graph showing the current class 7 endorsements for K-12 by tribe: Assiniboine (11), Blackfeet (41), Cheyenne (21), Chippewa (5), Cree (15), Crow (17), Dakota (6), Gros Ventre (6), Kootenai (1), Salish (12)">
            <a:extLst>
              <a:ext uri="{FF2B5EF4-FFF2-40B4-BE49-F238E27FC236}">
                <a16:creationId xmlns:a16="http://schemas.microsoft.com/office/drawing/2014/main" id="{760DEF69-6725-4F5A-BA14-24E3884E9ABE}"/>
              </a:ext>
            </a:extLst>
          </p:cNvPr>
          <p:cNvPicPr>
            <a:picLocks noChangeAspect="1"/>
          </p:cNvPicPr>
          <p:nvPr/>
        </p:nvPicPr>
        <p:blipFill>
          <a:blip r:embed="rId3"/>
          <a:stretch>
            <a:fillRect/>
          </a:stretch>
        </p:blipFill>
        <p:spPr>
          <a:xfrm>
            <a:off x="1291471" y="1619583"/>
            <a:ext cx="6787384" cy="4079651"/>
          </a:xfrm>
          <a:prstGeom prst="rect">
            <a:avLst/>
          </a:prstGeom>
        </p:spPr>
      </p:pic>
      <p:sp>
        <p:nvSpPr>
          <p:cNvPr id="3" name="TextBox 2">
            <a:extLst>
              <a:ext uri="{FF2B5EF4-FFF2-40B4-BE49-F238E27FC236}">
                <a16:creationId xmlns:a16="http://schemas.microsoft.com/office/drawing/2014/main" id="{D0C6C826-D6EC-4830-B0CF-02C688140864}"/>
              </a:ext>
            </a:extLst>
          </p:cNvPr>
          <p:cNvSpPr txBox="1"/>
          <p:nvPr/>
        </p:nvSpPr>
        <p:spPr>
          <a:xfrm>
            <a:off x="1291471" y="5901179"/>
            <a:ext cx="7352907" cy="523220"/>
          </a:xfrm>
          <a:prstGeom prst="rect">
            <a:avLst/>
          </a:prstGeom>
          <a:noFill/>
        </p:spPr>
        <p:txBody>
          <a:bodyPr wrap="square" rtlCol="0">
            <a:spAutoFit/>
          </a:bodyPr>
          <a:lstStyle/>
          <a:p>
            <a:r>
              <a:rPr lang="en-US" dirty="0"/>
              <a:t>NOTE: There are duplicates in this count, because this is counting endorsements, not license holders.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909DED-2F89-41C3-9323-95D2DC9382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dirty="0"/>
          </a:p>
        </p:txBody>
      </p:sp>
      <p:sp>
        <p:nvSpPr>
          <p:cNvPr id="9" name="Title 8">
            <a:extLst>
              <a:ext uri="{FF2B5EF4-FFF2-40B4-BE49-F238E27FC236}">
                <a16:creationId xmlns:a16="http://schemas.microsoft.com/office/drawing/2014/main" id="{01965C38-4F05-4272-B3A3-E462FE613E25}"/>
              </a:ext>
            </a:extLst>
          </p:cNvPr>
          <p:cNvSpPr>
            <a:spLocks noGrp="1"/>
          </p:cNvSpPr>
          <p:nvPr>
            <p:ph type="title"/>
          </p:nvPr>
        </p:nvSpPr>
        <p:spPr/>
        <p:txBody>
          <a:bodyPr/>
          <a:lstStyle/>
          <a:p>
            <a:r>
              <a:rPr lang="en-US" dirty="0"/>
              <a:t>Class 7:  Expire Trends</a:t>
            </a:r>
          </a:p>
        </p:txBody>
      </p:sp>
      <p:pic>
        <p:nvPicPr>
          <p:cNvPr id="6" name="Picture 5" descr="bar graph displaying trends on expiration dates of class 7 licenses: 36 on 6/30/2021, 25 on 6/30/2022, 29 on 6/30/2023, 25 on 6/30/2024, 20 on 6/30/2025">
            <a:extLst>
              <a:ext uri="{FF2B5EF4-FFF2-40B4-BE49-F238E27FC236}">
                <a16:creationId xmlns:a16="http://schemas.microsoft.com/office/drawing/2014/main" id="{B82BE71B-5F62-40C0-A2C8-C04CE4BB67F3}"/>
              </a:ext>
            </a:extLst>
          </p:cNvPr>
          <p:cNvPicPr>
            <a:picLocks noChangeAspect="1"/>
          </p:cNvPicPr>
          <p:nvPr/>
        </p:nvPicPr>
        <p:blipFill>
          <a:blip r:embed="rId2"/>
          <a:stretch>
            <a:fillRect/>
          </a:stretch>
        </p:blipFill>
        <p:spPr>
          <a:xfrm>
            <a:off x="476926" y="1711461"/>
            <a:ext cx="7824248" cy="4702873"/>
          </a:xfrm>
          <a:prstGeom prst="rect">
            <a:avLst/>
          </a:prstGeom>
        </p:spPr>
      </p:pic>
    </p:spTree>
    <p:extLst>
      <p:ext uri="{BB962C8B-B14F-4D97-AF65-F5344CB8AC3E}">
        <p14:creationId xmlns:p14="http://schemas.microsoft.com/office/powerpoint/2010/main" val="286654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92B5B9-D58E-4470-96AF-6DF7CE25ABD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dirty="0"/>
          </a:p>
        </p:txBody>
      </p:sp>
      <p:sp>
        <p:nvSpPr>
          <p:cNvPr id="4" name="Title 3">
            <a:extLst>
              <a:ext uri="{FF2B5EF4-FFF2-40B4-BE49-F238E27FC236}">
                <a16:creationId xmlns:a16="http://schemas.microsoft.com/office/drawing/2014/main" id="{8B28BF06-40E8-4412-A93E-E0C986A94F84}"/>
              </a:ext>
            </a:extLst>
          </p:cNvPr>
          <p:cNvSpPr>
            <a:spLocks noGrp="1"/>
          </p:cNvSpPr>
          <p:nvPr>
            <p:ph type="title"/>
          </p:nvPr>
        </p:nvSpPr>
        <p:spPr/>
        <p:txBody>
          <a:bodyPr/>
          <a:lstStyle/>
          <a:p>
            <a:r>
              <a:rPr lang="en-US" sz="4000" dirty="0"/>
              <a:t>2020-2021 Class 7:  Initial Licenses</a:t>
            </a:r>
          </a:p>
        </p:txBody>
      </p:sp>
      <p:graphicFrame>
        <p:nvGraphicFramePr>
          <p:cNvPr id="7" name="Table 6" descr="Table of initial licenses issued in 2020-2021 for class 7 K-12 endorsements broken down by tribe. Of the 10 class 7 tribal endorsements, the following three have license endorsements issued for 2020-2021 for a total of 9 - Assiniboine (1), Blackfeet (7), and Cree (1).">
            <a:extLst>
              <a:ext uri="{FF2B5EF4-FFF2-40B4-BE49-F238E27FC236}">
                <a16:creationId xmlns:a16="http://schemas.microsoft.com/office/drawing/2014/main" id="{AE10C747-54C6-4986-93D4-5E70AAFD853B}"/>
              </a:ext>
            </a:extLst>
          </p:cNvPr>
          <p:cNvGraphicFramePr>
            <a:graphicFrameLocks noGrp="1"/>
          </p:cNvGraphicFramePr>
          <p:nvPr>
            <p:extLst>
              <p:ext uri="{D42A27DB-BD31-4B8C-83A1-F6EECF244321}">
                <p14:modId xmlns:p14="http://schemas.microsoft.com/office/powerpoint/2010/main" val="2424493734"/>
              </p:ext>
            </p:extLst>
          </p:nvPr>
        </p:nvGraphicFramePr>
        <p:xfrm>
          <a:off x="320511" y="1706252"/>
          <a:ext cx="8314442" cy="5071897"/>
        </p:xfrm>
        <a:graphic>
          <a:graphicData uri="http://schemas.openxmlformats.org/drawingml/2006/table">
            <a:tbl>
              <a:tblPr firstRow="1" firstCol="1" bandRow="1"/>
              <a:tblGrid>
                <a:gridCol w="5593292">
                  <a:extLst>
                    <a:ext uri="{9D8B030D-6E8A-4147-A177-3AD203B41FA5}">
                      <a16:colId xmlns:a16="http://schemas.microsoft.com/office/drawing/2014/main" val="642287186"/>
                    </a:ext>
                  </a:extLst>
                </a:gridCol>
                <a:gridCol w="2721150">
                  <a:extLst>
                    <a:ext uri="{9D8B030D-6E8A-4147-A177-3AD203B41FA5}">
                      <a16:colId xmlns:a16="http://schemas.microsoft.com/office/drawing/2014/main" val="3332588080"/>
                    </a:ext>
                  </a:extLst>
                </a:gridCol>
              </a:tblGrid>
              <a:tr h="784588">
                <a:tc>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Class 7:  Endorsements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Number Initial Licenses Issued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5966731"/>
                  </a:ext>
                </a:extLst>
              </a:tr>
              <a:tr h="383408">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Assiniboine K-12 (06Z ASB)</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9803168"/>
                  </a:ext>
                </a:extLst>
              </a:tr>
              <a:tr h="383408">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Blackfeet K-12 (06Z BLA)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6370237"/>
                  </a:ext>
                </a:extLst>
              </a:tr>
              <a:tr h="383408">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Cheyenne K-12 (06Z CHE)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1835950"/>
                  </a:ext>
                </a:extLst>
              </a:tr>
              <a:tr h="383408">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Chippewa K-12 (06Z CHI)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875213"/>
                  </a:ext>
                </a:extLst>
              </a:tr>
              <a:tr h="383408">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Cree K-12 (06Z CRE)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2005272"/>
                  </a:ext>
                </a:extLst>
              </a:tr>
              <a:tr h="383408">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Crow K-12 (06Z CRO)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75449"/>
                  </a:ext>
                </a:extLst>
              </a:tr>
              <a:tr h="383408">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Dakota K-12 (06Z DAK)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4781558"/>
                  </a:ext>
                </a:extLst>
              </a:tr>
              <a:tr h="383408">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Gros Ventre K-12 (06Z GV)</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6627791"/>
                  </a:ext>
                </a:extLst>
              </a:tr>
              <a:tr h="453229">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Kootenai K-12 (06Z KOO)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0244521"/>
                  </a:ext>
                </a:extLst>
              </a:tr>
              <a:tr h="383408">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Salish K-12 (06Z SAL)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6261618"/>
                  </a:ext>
                </a:extLst>
              </a:tr>
              <a:tr h="383408">
                <a:tc>
                  <a:txBody>
                    <a:bodyPr/>
                    <a:lstStyle/>
                    <a:p>
                      <a:pPr marL="0" marR="0" algn="r">
                        <a:lnSpc>
                          <a:spcPct val="107000"/>
                        </a:lnSpc>
                        <a:spcBef>
                          <a:spcPts val="0"/>
                        </a:spcBef>
                        <a:spcAft>
                          <a:spcPts val="0"/>
                        </a:spcAft>
                      </a:pPr>
                      <a:r>
                        <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TOTAL</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1968523"/>
                  </a:ext>
                </a:extLst>
              </a:tr>
            </a:tbl>
          </a:graphicData>
        </a:graphic>
      </p:graphicFrame>
    </p:spTree>
    <p:extLst>
      <p:ext uri="{BB962C8B-B14F-4D97-AF65-F5344CB8AC3E}">
        <p14:creationId xmlns:p14="http://schemas.microsoft.com/office/powerpoint/2010/main" val="2579321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92B5B9-D58E-4470-96AF-6DF7CE25ABD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dirty="0"/>
          </a:p>
        </p:txBody>
      </p:sp>
      <p:sp>
        <p:nvSpPr>
          <p:cNvPr id="4" name="Title 3">
            <a:extLst>
              <a:ext uri="{FF2B5EF4-FFF2-40B4-BE49-F238E27FC236}">
                <a16:creationId xmlns:a16="http://schemas.microsoft.com/office/drawing/2014/main" id="{8B28BF06-40E8-4412-A93E-E0C986A94F84}"/>
              </a:ext>
            </a:extLst>
          </p:cNvPr>
          <p:cNvSpPr>
            <a:spLocks noGrp="1"/>
          </p:cNvSpPr>
          <p:nvPr>
            <p:ph type="title"/>
          </p:nvPr>
        </p:nvSpPr>
        <p:spPr/>
        <p:txBody>
          <a:bodyPr/>
          <a:lstStyle/>
          <a:p>
            <a:r>
              <a:rPr lang="en-US" dirty="0"/>
              <a:t>2020-2021 Class 7:  Renewals</a:t>
            </a:r>
          </a:p>
        </p:txBody>
      </p:sp>
      <p:graphicFrame>
        <p:nvGraphicFramePr>
          <p:cNvPr id="7" name="Table 6" descr="Table of renewals issued in 2020-2021 for class 7 endorsements in K-12 broken down by tribe. The following five endorsements have renewals issued for 2020-2021 for a total of 10: Assiniboine (1), Blackfeet (1), Cheyenne (5), Cree (2), Crow (1). ">
            <a:extLst>
              <a:ext uri="{FF2B5EF4-FFF2-40B4-BE49-F238E27FC236}">
                <a16:creationId xmlns:a16="http://schemas.microsoft.com/office/drawing/2014/main" id="{AE10C747-54C6-4986-93D4-5E70AAFD853B}"/>
              </a:ext>
            </a:extLst>
          </p:cNvPr>
          <p:cNvGraphicFramePr>
            <a:graphicFrameLocks noGrp="1"/>
          </p:cNvGraphicFramePr>
          <p:nvPr>
            <p:extLst>
              <p:ext uri="{D42A27DB-BD31-4B8C-83A1-F6EECF244321}">
                <p14:modId xmlns:p14="http://schemas.microsoft.com/office/powerpoint/2010/main" val="1822770018"/>
              </p:ext>
            </p:extLst>
          </p:nvPr>
        </p:nvGraphicFramePr>
        <p:xfrm>
          <a:off x="358219" y="1828800"/>
          <a:ext cx="8342721" cy="4879531"/>
        </p:xfrm>
        <a:graphic>
          <a:graphicData uri="http://schemas.openxmlformats.org/drawingml/2006/table">
            <a:tbl>
              <a:tblPr firstRow="1" firstCol="1" bandRow="1"/>
              <a:tblGrid>
                <a:gridCol w="5567925">
                  <a:extLst>
                    <a:ext uri="{9D8B030D-6E8A-4147-A177-3AD203B41FA5}">
                      <a16:colId xmlns:a16="http://schemas.microsoft.com/office/drawing/2014/main" val="642287186"/>
                    </a:ext>
                  </a:extLst>
                </a:gridCol>
                <a:gridCol w="2774796">
                  <a:extLst>
                    <a:ext uri="{9D8B030D-6E8A-4147-A177-3AD203B41FA5}">
                      <a16:colId xmlns:a16="http://schemas.microsoft.com/office/drawing/2014/main" val="3332588080"/>
                    </a:ext>
                  </a:extLst>
                </a:gridCol>
              </a:tblGrid>
              <a:tr h="652140">
                <a:tc>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Class 7:  Endorsements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Number Renewed Licenses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5966731"/>
                  </a:ext>
                </a:extLst>
              </a:tr>
              <a:tr h="318644">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Assiniboine K-12 (06Z ASB)</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9803168"/>
                  </a:ext>
                </a:extLst>
              </a:tr>
              <a:tr h="318644">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Blackfeet K-12 (06Z BLA)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6370237"/>
                  </a:ext>
                </a:extLst>
              </a:tr>
              <a:tr h="318644">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Cheyenne K-12 (06Z CHE)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1835950"/>
                  </a:ext>
                </a:extLst>
              </a:tr>
              <a:tr h="318644">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Chippewa K-12 (06Z CHI)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875213"/>
                  </a:ext>
                </a:extLst>
              </a:tr>
              <a:tr h="318644">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Cree K-12 (06Z CRE)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2005272"/>
                  </a:ext>
                </a:extLst>
              </a:tr>
              <a:tr h="318644">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Crow K-12 (06Z CRO)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75449"/>
                  </a:ext>
                </a:extLst>
              </a:tr>
              <a:tr h="318644">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Dakota K-12 (06Z DAK)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4781558"/>
                  </a:ext>
                </a:extLst>
              </a:tr>
              <a:tr h="318644">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Gros Ventre K-12 (06Z GV)</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6627791"/>
                  </a:ext>
                </a:extLst>
              </a:tr>
              <a:tr h="318644">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Kootenai K-12 (06Z KOO)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0244521"/>
                  </a:ext>
                </a:extLst>
              </a:tr>
              <a:tr h="318644">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Salish K-12 (06Z SAL)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6261618"/>
                  </a:ext>
                </a:extLst>
              </a:tr>
              <a:tr h="318644">
                <a:tc>
                  <a:txBody>
                    <a:bodyPr/>
                    <a:lstStyle/>
                    <a:p>
                      <a:pPr marL="0" marR="0" algn="r">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TOTAL</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1968523"/>
                  </a:ext>
                </a:extLst>
              </a:tr>
            </a:tbl>
          </a:graphicData>
        </a:graphic>
      </p:graphicFrame>
    </p:spTree>
    <p:extLst>
      <p:ext uri="{BB962C8B-B14F-4D97-AF65-F5344CB8AC3E}">
        <p14:creationId xmlns:p14="http://schemas.microsoft.com/office/powerpoint/2010/main" val="4075849991"/>
      </p:ext>
    </p:extLst>
  </p:cSld>
  <p:clrMapOvr>
    <a:masterClrMapping/>
  </p:clrMapOvr>
</p:sld>
</file>

<file path=ppt/theme/theme1.xml><?xml version="1.0" encoding="utf-8"?>
<a:theme xmlns:a="http://schemas.openxmlformats.org/drawingml/2006/main" name="Blank">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683</TotalTime>
  <Words>1040</Words>
  <Application>Microsoft Office PowerPoint</Application>
  <PresentationFormat>On-screen Show (4:3)</PresentationFormat>
  <Paragraphs>219</Paragraphs>
  <Slides>15</Slides>
  <Notes>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15</vt:i4>
      </vt:variant>
    </vt:vector>
  </HeadingPairs>
  <TitlesOfParts>
    <vt:vector size="20" baseType="lpstr">
      <vt:lpstr>Arial</vt:lpstr>
      <vt:lpstr>Candara</vt:lpstr>
      <vt:lpstr>Calibri</vt:lpstr>
      <vt:lpstr>Blank</vt:lpstr>
      <vt:lpstr>Blank</vt:lpstr>
      <vt:lpstr>Class 7:  Native American Language and Culture Educator Licensure  Tribal Caucus</vt:lpstr>
      <vt:lpstr>OPI Presenters</vt:lpstr>
      <vt:lpstr>The purpose of the presentation</vt:lpstr>
      <vt:lpstr>Class 7 American Indian Language and Culture Specialist</vt:lpstr>
      <vt:lpstr>ARM 10.57.436 </vt:lpstr>
      <vt:lpstr>Class 7 Licensees : Total 135</vt:lpstr>
      <vt:lpstr>Class 7:  Expire Trends</vt:lpstr>
      <vt:lpstr>2020-2021 Class 7:  Initial Licenses</vt:lpstr>
      <vt:lpstr>2020-2021 Class 7:  Renewals</vt:lpstr>
      <vt:lpstr>Class 7: Rate of Renewal  (2014-2019)</vt:lpstr>
      <vt:lpstr>Licensure Trend Data</vt:lpstr>
      <vt:lpstr>Tribal Council Rights and Responsibilities in Class 7</vt:lpstr>
      <vt:lpstr>Tribal Responsibility for Class 7 Licensing</vt:lpstr>
      <vt:lpstr>MOUs </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7 License:  Native American Language and Culture Educator Licensure  Tribal Caucus</dc:title>
  <dc:creator>Murgel, Julie</dc:creator>
  <cp:lastModifiedBy>Dempsey, Tara</cp:lastModifiedBy>
  <cp:revision>34</cp:revision>
  <dcterms:modified xsi:type="dcterms:W3CDTF">2021-04-23T17:37:18Z</dcterms:modified>
</cp:coreProperties>
</file>